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4"/>
    <p:sldMasterId id="2147483663" r:id="rId5"/>
  </p:sldMasterIdLst>
  <p:sldIdLst>
    <p:sldId id="257" r:id="rId6"/>
    <p:sldId id="294" r:id="rId7"/>
    <p:sldId id="327" r:id="rId8"/>
    <p:sldId id="284" r:id="rId9"/>
    <p:sldId id="258" r:id="rId10"/>
    <p:sldId id="296" r:id="rId11"/>
    <p:sldId id="303" r:id="rId12"/>
    <p:sldId id="305" r:id="rId13"/>
    <p:sldId id="304" r:id="rId14"/>
    <p:sldId id="302" r:id="rId15"/>
    <p:sldId id="324" r:id="rId16"/>
    <p:sldId id="261" r:id="rId17"/>
    <p:sldId id="287" r:id="rId18"/>
    <p:sldId id="307" r:id="rId19"/>
    <p:sldId id="309" r:id="rId20"/>
    <p:sldId id="311" r:id="rId21"/>
    <p:sldId id="313" r:id="rId22"/>
    <p:sldId id="323" r:id="rId23"/>
    <p:sldId id="325" r:id="rId24"/>
    <p:sldId id="321" r:id="rId25"/>
    <p:sldId id="314" r:id="rId26"/>
    <p:sldId id="319" r:id="rId27"/>
    <p:sldId id="320" r:id="rId28"/>
    <p:sldId id="322" r:id="rId29"/>
    <p:sldId id="318" r:id="rId30"/>
    <p:sldId id="317" r:id="rId31"/>
    <p:sldId id="316" r:id="rId32"/>
    <p:sldId id="289" r:id="rId33"/>
    <p:sldId id="283" r:id="rId3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7343"/>
    <a:srgbClr val="A1C4E8"/>
    <a:srgbClr val="FFFFFF"/>
    <a:srgbClr val="60606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3" d="100"/>
          <a:sy n="83" d="100"/>
        </p:scale>
        <p:origin x="629"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21" Type="http://schemas.openxmlformats.org/officeDocument/2006/relationships/slide" Target="slides/slide16.xml"/><Relationship Id="rId34" Type="http://schemas.openxmlformats.org/officeDocument/2006/relationships/slide" Target="slides/slide29.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presProps" Target="presProps.xml"/><Relationship Id="rId8" Type="http://schemas.openxmlformats.org/officeDocument/2006/relationships/slide" Target="slides/slide3.xml"/><Relationship Id="rId3" Type="http://schemas.openxmlformats.org/officeDocument/2006/relationships/customXml" Target="../customXml/item3.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C9DCF3C-F3B2-42BA-B5C7-F99F131F47F4}" type="doc">
      <dgm:prSet loTypeId="urn:microsoft.com/office/officeart/2008/layout/LinedList" loCatId="list" qsTypeId="urn:microsoft.com/office/officeart/2005/8/quickstyle/simple1" qsCatId="simple" csTypeId="urn:microsoft.com/office/officeart/2005/8/colors/colorful2" csCatId="colorful" phldr="1"/>
      <dgm:spPr/>
      <dgm:t>
        <a:bodyPr/>
        <a:lstStyle/>
        <a:p>
          <a:endParaRPr lang="en-US"/>
        </a:p>
      </dgm:t>
    </dgm:pt>
    <dgm:pt modelId="{9AC19E9D-DDBD-4F54-9F36-5DFAF16C7049}">
      <dgm:prSet/>
      <dgm:spPr/>
      <dgm:t>
        <a:bodyPr/>
        <a:lstStyle/>
        <a:p>
          <a:r>
            <a:rPr lang="en-IN"/>
            <a:t>Introduction</a:t>
          </a:r>
          <a:endParaRPr lang="en-US"/>
        </a:p>
      </dgm:t>
    </dgm:pt>
    <dgm:pt modelId="{38E174F5-3801-4F76-AABF-1FD10A9E5797}" type="parTrans" cxnId="{67E2D7A0-59E0-4AB5-8200-1404AC5671C0}">
      <dgm:prSet/>
      <dgm:spPr/>
      <dgm:t>
        <a:bodyPr/>
        <a:lstStyle/>
        <a:p>
          <a:endParaRPr lang="en-US"/>
        </a:p>
      </dgm:t>
    </dgm:pt>
    <dgm:pt modelId="{EE1F148F-AD47-4B7F-958D-FDC42E2482DB}" type="sibTrans" cxnId="{67E2D7A0-59E0-4AB5-8200-1404AC5671C0}">
      <dgm:prSet/>
      <dgm:spPr/>
      <dgm:t>
        <a:bodyPr/>
        <a:lstStyle/>
        <a:p>
          <a:endParaRPr lang="en-US"/>
        </a:p>
      </dgm:t>
    </dgm:pt>
    <dgm:pt modelId="{44DF716A-86D0-449B-A887-528B017AE07F}">
      <dgm:prSet/>
      <dgm:spPr/>
      <dgm:t>
        <a:bodyPr/>
        <a:lstStyle/>
        <a:p>
          <a:r>
            <a:rPr lang="en-IN"/>
            <a:t>System requirements</a:t>
          </a:r>
          <a:endParaRPr lang="en-US"/>
        </a:p>
      </dgm:t>
    </dgm:pt>
    <dgm:pt modelId="{D2E9315A-6F45-4FF8-B71F-819091617811}" type="parTrans" cxnId="{1829CF1D-98EC-4E8F-A58E-461935ED7910}">
      <dgm:prSet/>
      <dgm:spPr/>
      <dgm:t>
        <a:bodyPr/>
        <a:lstStyle/>
        <a:p>
          <a:endParaRPr lang="en-US"/>
        </a:p>
      </dgm:t>
    </dgm:pt>
    <dgm:pt modelId="{F9CF136D-759B-47B2-BF5C-12025F8B74CE}" type="sibTrans" cxnId="{1829CF1D-98EC-4E8F-A58E-461935ED7910}">
      <dgm:prSet/>
      <dgm:spPr/>
      <dgm:t>
        <a:bodyPr/>
        <a:lstStyle/>
        <a:p>
          <a:endParaRPr lang="en-US"/>
        </a:p>
      </dgm:t>
    </dgm:pt>
    <dgm:pt modelId="{3FC18030-1BF6-42EF-8F74-A5A8F2A77E00}">
      <dgm:prSet phldr="0"/>
      <dgm:spPr/>
      <dgm:t>
        <a:bodyPr/>
        <a:lstStyle/>
        <a:p>
          <a:pPr rtl="0"/>
          <a:r>
            <a:rPr lang="en-IN" dirty="0">
              <a:latin typeface="等线 Light"/>
            </a:rPr>
            <a:t>Modelling Diagrams</a:t>
          </a:r>
          <a:endParaRPr lang="en-IN" dirty="0"/>
        </a:p>
      </dgm:t>
    </dgm:pt>
    <dgm:pt modelId="{63902B58-5BC8-4525-89C4-B3FC3740D8FF}" type="parTrans" cxnId="{6D57230B-FF6E-408A-AF83-D1D4B0AE8105}">
      <dgm:prSet/>
      <dgm:spPr/>
      <dgm:t>
        <a:bodyPr/>
        <a:lstStyle/>
        <a:p>
          <a:endParaRPr lang="en-US"/>
        </a:p>
      </dgm:t>
    </dgm:pt>
    <dgm:pt modelId="{37BA84AA-8352-48EA-B821-C1438E56C4F9}" type="sibTrans" cxnId="{6D57230B-FF6E-408A-AF83-D1D4B0AE8105}">
      <dgm:prSet/>
      <dgm:spPr/>
      <dgm:t>
        <a:bodyPr/>
        <a:lstStyle/>
        <a:p>
          <a:endParaRPr lang="en-US"/>
        </a:p>
      </dgm:t>
    </dgm:pt>
    <dgm:pt modelId="{56E809E9-C8A1-434E-A3C9-76F52EBA2273}">
      <dgm:prSet/>
      <dgm:spPr/>
      <dgm:t>
        <a:bodyPr/>
        <a:lstStyle/>
        <a:p>
          <a:r>
            <a:rPr lang="en-IN"/>
            <a:t>References</a:t>
          </a:r>
          <a:endParaRPr lang="en-US"/>
        </a:p>
      </dgm:t>
    </dgm:pt>
    <dgm:pt modelId="{016EC259-6B7D-40CC-A722-08E2313435A6}" type="parTrans" cxnId="{2519AF02-60D5-4670-B4CD-A19C97FF0D41}">
      <dgm:prSet/>
      <dgm:spPr/>
      <dgm:t>
        <a:bodyPr/>
        <a:lstStyle/>
        <a:p>
          <a:endParaRPr lang="en-US"/>
        </a:p>
      </dgm:t>
    </dgm:pt>
    <dgm:pt modelId="{17CA82EB-EF61-4F65-8D4A-E1F00BC27578}" type="sibTrans" cxnId="{2519AF02-60D5-4670-B4CD-A19C97FF0D41}">
      <dgm:prSet/>
      <dgm:spPr/>
      <dgm:t>
        <a:bodyPr/>
        <a:lstStyle/>
        <a:p>
          <a:endParaRPr lang="en-US"/>
        </a:p>
      </dgm:t>
    </dgm:pt>
    <dgm:pt modelId="{37ABA01A-429F-404E-84A9-42170CE9E307}">
      <dgm:prSet phldr="0"/>
      <dgm:spPr/>
      <dgm:t>
        <a:bodyPr/>
        <a:lstStyle/>
        <a:p>
          <a:r>
            <a:rPr lang="en-IN">
              <a:latin typeface="等线 Light"/>
            </a:rPr>
            <a:t>Abstract</a:t>
          </a:r>
        </a:p>
      </dgm:t>
    </dgm:pt>
    <dgm:pt modelId="{624ABC5B-CD62-4EDB-AD3E-C863B6186816}" type="parTrans" cxnId="{A7DC6328-3D57-4E8F-8203-306757AAC2A3}">
      <dgm:prSet/>
      <dgm:spPr/>
      <dgm:t>
        <a:bodyPr/>
        <a:lstStyle/>
        <a:p>
          <a:endParaRPr lang="en-IN"/>
        </a:p>
      </dgm:t>
    </dgm:pt>
    <dgm:pt modelId="{EACFD60D-E2C2-40E2-AF7A-91752CE270CC}" type="sibTrans" cxnId="{A7DC6328-3D57-4E8F-8203-306757AAC2A3}">
      <dgm:prSet/>
      <dgm:spPr/>
      <dgm:t>
        <a:bodyPr/>
        <a:lstStyle/>
        <a:p>
          <a:endParaRPr lang="en-IN"/>
        </a:p>
      </dgm:t>
    </dgm:pt>
    <dgm:pt modelId="{A52E7295-AF6A-4B56-AD77-B86C45FD7255}">
      <dgm:prSet phldr="0"/>
      <dgm:spPr/>
      <dgm:t>
        <a:bodyPr/>
        <a:lstStyle/>
        <a:p>
          <a:pPr rtl="0"/>
          <a:r>
            <a:rPr lang="en-IN">
              <a:latin typeface="等线 Light"/>
            </a:rPr>
            <a:t>Literature Review</a:t>
          </a:r>
        </a:p>
      </dgm:t>
    </dgm:pt>
    <dgm:pt modelId="{3E60D3F3-F382-43F3-9869-5F91E6FC6E37}" type="parTrans" cxnId="{2A8938B7-CB11-41F3-A037-10CDA741C4C2}">
      <dgm:prSet/>
      <dgm:spPr/>
      <dgm:t>
        <a:bodyPr/>
        <a:lstStyle/>
        <a:p>
          <a:endParaRPr lang="en-IN"/>
        </a:p>
      </dgm:t>
    </dgm:pt>
    <dgm:pt modelId="{31E67457-7E34-4E59-B021-43F896A62F2E}" type="sibTrans" cxnId="{2A8938B7-CB11-41F3-A037-10CDA741C4C2}">
      <dgm:prSet/>
      <dgm:spPr/>
      <dgm:t>
        <a:bodyPr/>
        <a:lstStyle/>
        <a:p>
          <a:endParaRPr lang="en-IN"/>
        </a:p>
      </dgm:t>
    </dgm:pt>
    <dgm:pt modelId="{5839F1AC-8A3C-45CC-A5D2-2397BE394273}">
      <dgm:prSet phldr="0"/>
      <dgm:spPr/>
      <dgm:t>
        <a:bodyPr/>
        <a:lstStyle/>
        <a:p>
          <a:pPr rtl="0"/>
          <a:r>
            <a:rPr lang="en-IN">
              <a:latin typeface="等线 Light"/>
            </a:rPr>
            <a:t>System Architecture</a:t>
          </a:r>
        </a:p>
      </dgm:t>
    </dgm:pt>
    <dgm:pt modelId="{5E759E29-E8D4-40DD-AAF3-3C5CC9DFA00B}" type="parTrans" cxnId="{6E23AE6F-E38F-40B8-98CE-79EF97B72D3E}">
      <dgm:prSet/>
      <dgm:spPr/>
      <dgm:t>
        <a:bodyPr/>
        <a:lstStyle/>
        <a:p>
          <a:endParaRPr lang="en-IN"/>
        </a:p>
      </dgm:t>
    </dgm:pt>
    <dgm:pt modelId="{01BA3738-C58D-4698-808C-0DDAACE5DCE1}" type="sibTrans" cxnId="{6E23AE6F-E38F-40B8-98CE-79EF97B72D3E}">
      <dgm:prSet/>
      <dgm:spPr/>
      <dgm:t>
        <a:bodyPr/>
        <a:lstStyle/>
        <a:p>
          <a:endParaRPr lang="en-IN"/>
        </a:p>
      </dgm:t>
    </dgm:pt>
    <dgm:pt modelId="{CECAA0EA-3291-4965-AEE1-35B26952EF2D}">
      <dgm:prSet phldr="0"/>
      <dgm:spPr/>
      <dgm:t>
        <a:bodyPr/>
        <a:lstStyle/>
        <a:p>
          <a:r>
            <a:rPr lang="en-IN">
              <a:latin typeface="等线 Light"/>
            </a:rPr>
            <a:t>Modules</a:t>
          </a:r>
        </a:p>
      </dgm:t>
    </dgm:pt>
    <dgm:pt modelId="{DD5B0104-A582-4B36-9DC0-E0885B418C5F}" type="parTrans" cxnId="{490850A2-4BD6-4C6C-96C9-9D80919EF301}">
      <dgm:prSet/>
      <dgm:spPr/>
      <dgm:t>
        <a:bodyPr/>
        <a:lstStyle/>
        <a:p>
          <a:endParaRPr lang="en-IN"/>
        </a:p>
      </dgm:t>
    </dgm:pt>
    <dgm:pt modelId="{D5FA6B45-D575-4486-BA88-A7597F0B8D41}" type="sibTrans" cxnId="{490850A2-4BD6-4C6C-96C9-9D80919EF301}">
      <dgm:prSet/>
      <dgm:spPr/>
      <dgm:t>
        <a:bodyPr/>
        <a:lstStyle/>
        <a:p>
          <a:endParaRPr lang="en-IN"/>
        </a:p>
      </dgm:t>
    </dgm:pt>
    <dgm:pt modelId="{9FAA4675-4072-4949-AA07-CCC6F4C21492}">
      <dgm:prSet phldr="0"/>
      <dgm:spPr/>
      <dgm:t>
        <a:bodyPr/>
        <a:lstStyle/>
        <a:p>
          <a:r>
            <a:rPr lang="en-IN">
              <a:latin typeface="等线 Light"/>
            </a:rPr>
            <a:t>Implementation</a:t>
          </a:r>
        </a:p>
      </dgm:t>
    </dgm:pt>
    <dgm:pt modelId="{1B36517A-01CB-4DC7-AA4B-2F43127F272E}" type="parTrans" cxnId="{AACE22CE-40DC-4ABB-A405-6384537923FB}">
      <dgm:prSet/>
      <dgm:spPr/>
      <dgm:t>
        <a:bodyPr/>
        <a:lstStyle/>
        <a:p>
          <a:endParaRPr lang="en-IN"/>
        </a:p>
      </dgm:t>
    </dgm:pt>
    <dgm:pt modelId="{16A6992A-E3B7-4E64-A3A6-9C7CF8315CBA}" type="sibTrans" cxnId="{AACE22CE-40DC-4ABB-A405-6384537923FB}">
      <dgm:prSet/>
      <dgm:spPr/>
      <dgm:t>
        <a:bodyPr/>
        <a:lstStyle/>
        <a:p>
          <a:endParaRPr lang="en-IN"/>
        </a:p>
      </dgm:t>
    </dgm:pt>
    <dgm:pt modelId="{84AEFF46-630D-4DBE-A63C-B8DD4C9FAC41}">
      <dgm:prSet phldr="0"/>
      <dgm:spPr/>
      <dgm:t>
        <a:bodyPr/>
        <a:lstStyle/>
        <a:p>
          <a:pPr rtl="0"/>
          <a:r>
            <a:rPr lang="en-IN">
              <a:latin typeface="等线 Light"/>
            </a:rPr>
            <a:t>Test Cases</a:t>
          </a:r>
        </a:p>
      </dgm:t>
    </dgm:pt>
    <dgm:pt modelId="{7914AEC1-39BD-41F4-BEE6-A9EACC6AF8E5}" type="parTrans" cxnId="{E5152154-338F-4F10-9406-94FE23BF8AFE}">
      <dgm:prSet/>
      <dgm:spPr/>
      <dgm:t>
        <a:bodyPr/>
        <a:lstStyle/>
        <a:p>
          <a:endParaRPr lang="en-IN"/>
        </a:p>
      </dgm:t>
    </dgm:pt>
    <dgm:pt modelId="{13AEE730-B9A1-4685-95C5-B44D9B628972}" type="sibTrans" cxnId="{E5152154-338F-4F10-9406-94FE23BF8AFE}">
      <dgm:prSet/>
      <dgm:spPr/>
      <dgm:t>
        <a:bodyPr/>
        <a:lstStyle/>
        <a:p>
          <a:endParaRPr lang="en-IN"/>
        </a:p>
      </dgm:t>
    </dgm:pt>
    <dgm:pt modelId="{C563ABB7-1311-4A87-B51C-696403B3E825}">
      <dgm:prSet phldr="0"/>
      <dgm:spPr/>
      <dgm:t>
        <a:bodyPr/>
        <a:lstStyle/>
        <a:p>
          <a:pPr rtl="0"/>
          <a:r>
            <a:rPr lang="en-IN">
              <a:latin typeface="等线 Light"/>
            </a:rPr>
            <a:t>Limitations &amp; Future scope</a:t>
          </a:r>
        </a:p>
      </dgm:t>
    </dgm:pt>
    <dgm:pt modelId="{557B1B32-0AA6-4CEA-BB9F-57C8EEFE8421}" type="parTrans" cxnId="{EC5E4A9F-AE32-49EE-BADA-C1D3CBE8F797}">
      <dgm:prSet/>
      <dgm:spPr/>
      <dgm:t>
        <a:bodyPr/>
        <a:lstStyle/>
        <a:p>
          <a:endParaRPr lang="en-IN"/>
        </a:p>
      </dgm:t>
    </dgm:pt>
    <dgm:pt modelId="{0785A154-7782-49A7-98EF-2F7043DB0A53}" type="sibTrans" cxnId="{EC5E4A9F-AE32-49EE-BADA-C1D3CBE8F797}">
      <dgm:prSet/>
      <dgm:spPr/>
      <dgm:t>
        <a:bodyPr/>
        <a:lstStyle/>
        <a:p>
          <a:endParaRPr lang="en-IN"/>
        </a:p>
      </dgm:t>
    </dgm:pt>
    <dgm:pt modelId="{AD53CA84-4540-44E1-989F-A11BA49B80C9}">
      <dgm:prSet phldr="0"/>
      <dgm:spPr/>
      <dgm:t>
        <a:bodyPr/>
        <a:lstStyle/>
        <a:p>
          <a:r>
            <a:rPr lang="en-IN">
              <a:latin typeface="等线 Light"/>
            </a:rPr>
            <a:t>Conclusions</a:t>
          </a:r>
        </a:p>
      </dgm:t>
    </dgm:pt>
    <dgm:pt modelId="{374BDF5C-DF6A-48DB-85C5-F17C3C805199}" type="parTrans" cxnId="{DCA66958-FF92-4B57-BF1A-3CEF6970C07B}">
      <dgm:prSet/>
      <dgm:spPr/>
      <dgm:t>
        <a:bodyPr/>
        <a:lstStyle/>
        <a:p>
          <a:endParaRPr lang="en-IN"/>
        </a:p>
      </dgm:t>
    </dgm:pt>
    <dgm:pt modelId="{0A4690B9-1D2D-4AFA-93F1-05489D835016}" type="sibTrans" cxnId="{DCA66958-FF92-4B57-BF1A-3CEF6970C07B}">
      <dgm:prSet/>
      <dgm:spPr/>
      <dgm:t>
        <a:bodyPr/>
        <a:lstStyle/>
        <a:p>
          <a:endParaRPr lang="en-IN"/>
        </a:p>
      </dgm:t>
    </dgm:pt>
    <dgm:pt modelId="{86A602E0-FE68-4252-B5C7-57B647F296FB}" type="pres">
      <dgm:prSet presAssocID="{5C9DCF3C-F3B2-42BA-B5C7-F99F131F47F4}" presName="vert0" presStyleCnt="0">
        <dgm:presLayoutVars>
          <dgm:dir/>
          <dgm:animOne val="branch"/>
          <dgm:animLvl val="lvl"/>
        </dgm:presLayoutVars>
      </dgm:prSet>
      <dgm:spPr/>
      <dgm:t>
        <a:bodyPr/>
        <a:lstStyle/>
        <a:p>
          <a:endParaRPr lang="en-US"/>
        </a:p>
      </dgm:t>
    </dgm:pt>
    <dgm:pt modelId="{D7609A3A-C5E4-488E-9AF5-48CB6891C17A}" type="pres">
      <dgm:prSet presAssocID="{9AC19E9D-DDBD-4F54-9F36-5DFAF16C7049}" presName="thickLine" presStyleLbl="alignNode1" presStyleIdx="0" presStyleCnt="12"/>
      <dgm:spPr/>
    </dgm:pt>
    <dgm:pt modelId="{D31A4C63-425E-41B8-A977-FBEF482A39E4}" type="pres">
      <dgm:prSet presAssocID="{9AC19E9D-DDBD-4F54-9F36-5DFAF16C7049}" presName="horz1" presStyleCnt="0"/>
      <dgm:spPr/>
    </dgm:pt>
    <dgm:pt modelId="{657E18A1-EBEA-4707-B676-B3C777FBC60F}" type="pres">
      <dgm:prSet presAssocID="{9AC19E9D-DDBD-4F54-9F36-5DFAF16C7049}" presName="tx1" presStyleLbl="revTx" presStyleIdx="0" presStyleCnt="12"/>
      <dgm:spPr/>
      <dgm:t>
        <a:bodyPr/>
        <a:lstStyle/>
        <a:p>
          <a:endParaRPr lang="en-US"/>
        </a:p>
      </dgm:t>
    </dgm:pt>
    <dgm:pt modelId="{88292CD7-F803-4729-AF43-2C472EA765C5}" type="pres">
      <dgm:prSet presAssocID="{9AC19E9D-DDBD-4F54-9F36-5DFAF16C7049}" presName="vert1" presStyleCnt="0"/>
      <dgm:spPr/>
    </dgm:pt>
    <dgm:pt modelId="{A1FF7935-4586-453D-95B1-B849F7C5E51B}" type="pres">
      <dgm:prSet presAssocID="{37ABA01A-429F-404E-84A9-42170CE9E307}" presName="thickLine" presStyleLbl="alignNode1" presStyleIdx="1" presStyleCnt="12"/>
      <dgm:spPr/>
    </dgm:pt>
    <dgm:pt modelId="{FFD0DD0D-4EF9-455C-A89E-47C2EF0BA628}" type="pres">
      <dgm:prSet presAssocID="{37ABA01A-429F-404E-84A9-42170CE9E307}" presName="horz1" presStyleCnt="0"/>
      <dgm:spPr/>
    </dgm:pt>
    <dgm:pt modelId="{8BA85855-996D-44B7-B0F4-9E9FCBD4B849}" type="pres">
      <dgm:prSet presAssocID="{37ABA01A-429F-404E-84A9-42170CE9E307}" presName="tx1" presStyleLbl="revTx" presStyleIdx="1" presStyleCnt="12"/>
      <dgm:spPr/>
      <dgm:t>
        <a:bodyPr/>
        <a:lstStyle/>
        <a:p>
          <a:endParaRPr lang="en-US"/>
        </a:p>
      </dgm:t>
    </dgm:pt>
    <dgm:pt modelId="{75343C82-1236-4486-BC9E-9CA6004F85A9}" type="pres">
      <dgm:prSet presAssocID="{37ABA01A-429F-404E-84A9-42170CE9E307}" presName="vert1" presStyleCnt="0"/>
      <dgm:spPr/>
    </dgm:pt>
    <dgm:pt modelId="{3E86C92F-5E22-4B28-8ED0-D99C017B4DBA}" type="pres">
      <dgm:prSet presAssocID="{A52E7295-AF6A-4B56-AD77-B86C45FD7255}" presName="thickLine" presStyleLbl="alignNode1" presStyleIdx="2" presStyleCnt="12"/>
      <dgm:spPr/>
    </dgm:pt>
    <dgm:pt modelId="{6F596464-018E-4F5E-A759-2A104B6B0F6C}" type="pres">
      <dgm:prSet presAssocID="{A52E7295-AF6A-4B56-AD77-B86C45FD7255}" presName="horz1" presStyleCnt="0"/>
      <dgm:spPr/>
    </dgm:pt>
    <dgm:pt modelId="{F53932DF-240B-4FEC-8D14-97B328446BA6}" type="pres">
      <dgm:prSet presAssocID="{A52E7295-AF6A-4B56-AD77-B86C45FD7255}" presName="tx1" presStyleLbl="revTx" presStyleIdx="2" presStyleCnt="12"/>
      <dgm:spPr/>
      <dgm:t>
        <a:bodyPr/>
        <a:lstStyle/>
        <a:p>
          <a:endParaRPr lang="en-US"/>
        </a:p>
      </dgm:t>
    </dgm:pt>
    <dgm:pt modelId="{38881E58-8099-476C-938A-D785F4CECBCE}" type="pres">
      <dgm:prSet presAssocID="{A52E7295-AF6A-4B56-AD77-B86C45FD7255}" presName="vert1" presStyleCnt="0"/>
      <dgm:spPr/>
    </dgm:pt>
    <dgm:pt modelId="{6912D1AC-2C01-49ED-BBFC-FEF2E5FA3774}" type="pres">
      <dgm:prSet presAssocID="{5839F1AC-8A3C-45CC-A5D2-2397BE394273}" presName="thickLine" presStyleLbl="alignNode1" presStyleIdx="3" presStyleCnt="12"/>
      <dgm:spPr/>
    </dgm:pt>
    <dgm:pt modelId="{6A6A8FCC-7B62-48F7-A44E-C839D3B2B899}" type="pres">
      <dgm:prSet presAssocID="{5839F1AC-8A3C-45CC-A5D2-2397BE394273}" presName="horz1" presStyleCnt="0"/>
      <dgm:spPr/>
    </dgm:pt>
    <dgm:pt modelId="{1263547E-BAE1-4A75-80D3-AD066063A4E0}" type="pres">
      <dgm:prSet presAssocID="{5839F1AC-8A3C-45CC-A5D2-2397BE394273}" presName="tx1" presStyleLbl="revTx" presStyleIdx="3" presStyleCnt="12"/>
      <dgm:spPr/>
      <dgm:t>
        <a:bodyPr/>
        <a:lstStyle/>
        <a:p>
          <a:endParaRPr lang="en-US"/>
        </a:p>
      </dgm:t>
    </dgm:pt>
    <dgm:pt modelId="{9F1907C8-84DA-4E3B-97A6-60BEEA16F145}" type="pres">
      <dgm:prSet presAssocID="{5839F1AC-8A3C-45CC-A5D2-2397BE394273}" presName="vert1" presStyleCnt="0"/>
      <dgm:spPr/>
    </dgm:pt>
    <dgm:pt modelId="{4EA68C59-8167-458F-9AA0-9DE0A5411FDA}" type="pres">
      <dgm:prSet presAssocID="{44DF716A-86D0-449B-A887-528B017AE07F}" presName="thickLine" presStyleLbl="alignNode1" presStyleIdx="4" presStyleCnt="12"/>
      <dgm:spPr/>
    </dgm:pt>
    <dgm:pt modelId="{5C05DEE2-EE2B-4615-B10D-A87EC2DAA3C3}" type="pres">
      <dgm:prSet presAssocID="{44DF716A-86D0-449B-A887-528B017AE07F}" presName="horz1" presStyleCnt="0"/>
      <dgm:spPr/>
    </dgm:pt>
    <dgm:pt modelId="{10562C33-30B4-449F-880E-60E8E79F2FB2}" type="pres">
      <dgm:prSet presAssocID="{44DF716A-86D0-449B-A887-528B017AE07F}" presName="tx1" presStyleLbl="revTx" presStyleIdx="4" presStyleCnt="12"/>
      <dgm:spPr/>
      <dgm:t>
        <a:bodyPr/>
        <a:lstStyle/>
        <a:p>
          <a:endParaRPr lang="en-US"/>
        </a:p>
      </dgm:t>
    </dgm:pt>
    <dgm:pt modelId="{FA1B920B-E112-417A-8FD8-09C325804DBC}" type="pres">
      <dgm:prSet presAssocID="{44DF716A-86D0-449B-A887-528B017AE07F}" presName="vert1" presStyleCnt="0"/>
      <dgm:spPr/>
    </dgm:pt>
    <dgm:pt modelId="{7748C6EA-302F-47EC-917D-212A37E372B7}" type="pres">
      <dgm:prSet presAssocID="{3FC18030-1BF6-42EF-8F74-A5A8F2A77E00}" presName="thickLine" presStyleLbl="alignNode1" presStyleIdx="5" presStyleCnt="12"/>
      <dgm:spPr/>
    </dgm:pt>
    <dgm:pt modelId="{09773441-E0F8-4D90-9227-30DB1FCDC2D8}" type="pres">
      <dgm:prSet presAssocID="{3FC18030-1BF6-42EF-8F74-A5A8F2A77E00}" presName="horz1" presStyleCnt="0"/>
      <dgm:spPr/>
    </dgm:pt>
    <dgm:pt modelId="{982FEE68-98FD-4343-A305-DF53E723AB2D}" type="pres">
      <dgm:prSet presAssocID="{3FC18030-1BF6-42EF-8F74-A5A8F2A77E00}" presName="tx1" presStyleLbl="revTx" presStyleIdx="5" presStyleCnt="12"/>
      <dgm:spPr/>
      <dgm:t>
        <a:bodyPr/>
        <a:lstStyle/>
        <a:p>
          <a:endParaRPr lang="en-US"/>
        </a:p>
      </dgm:t>
    </dgm:pt>
    <dgm:pt modelId="{D0850747-E49A-45EF-A957-6BE70E1AF205}" type="pres">
      <dgm:prSet presAssocID="{3FC18030-1BF6-42EF-8F74-A5A8F2A77E00}" presName="vert1" presStyleCnt="0"/>
      <dgm:spPr/>
    </dgm:pt>
    <dgm:pt modelId="{0BBCB43D-9FD7-48E8-A43D-50BE7BABC3EA}" type="pres">
      <dgm:prSet presAssocID="{CECAA0EA-3291-4965-AEE1-35B26952EF2D}" presName="thickLine" presStyleLbl="alignNode1" presStyleIdx="6" presStyleCnt="12"/>
      <dgm:spPr/>
    </dgm:pt>
    <dgm:pt modelId="{3ED7A630-31C1-44B4-A0F0-6A6651ED83BC}" type="pres">
      <dgm:prSet presAssocID="{CECAA0EA-3291-4965-AEE1-35B26952EF2D}" presName="horz1" presStyleCnt="0"/>
      <dgm:spPr/>
    </dgm:pt>
    <dgm:pt modelId="{86738380-5AD2-48A1-AEB1-58DBE041D113}" type="pres">
      <dgm:prSet presAssocID="{CECAA0EA-3291-4965-AEE1-35B26952EF2D}" presName="tx1" presStyleLbl="revTx" presStyleIdx="6" presStyleCnt="12"/>
      <dgm:spPr/>
      <dgm:t>
        <a:bodyPr/>
        <a:lstStyle/>
        <a:p>
          <a:endParaRPr lang="en-US"/>
        </a:p>
      </dgm:t>
    </dgm:pt>
    <dgm:pt modelId="{5A21F3C2-4843-4B60-944F-563AF9F9D95E}" type="pres">
      <dgm:prSet presAssocID="{CECAA0EA-3291-4965-AEE1-35B26952EF2D}" presName="vert1" presStyleCnt="0"/>
      <dgm:spPr/>
    </dgm:pt>
    <dgm:pt modelId="{9F16F369-F475-47B2-A43B-DECCFEB78B42}" type="pres">
      <dgm:prSet presAssocID="{9FAA4675-4072-4949-AA07-CCC6F4C21492}" presName="thickLine" presStyleLbl="alignNode1" presStyleIdx="7" presStyleCnt="12"/>
      <dgm:spPr/>
    </dgm:pt>
    <dgm:pt modelId="{1DB01270-0552-4BCB-A602-E7AE9F49EF43}" type="pres">
      <dgm:prSet presAssocID="{9FAA4675-4072-4949-AA07-CCC6F4C21492}" presName="horz1" presStyleCnt="0"/>
      <dgm:spPr/>
    </dgm:pt>
    <dgm:pt modelId="{0C6157A3-BC6F-485C-B664-0E5B2BA8070E}" type="pres">
      <dgm:prSet presAssocID="{9FAA4675-4072-4949-AA07-CCC6F4C21492}" presName="tx1" presStyleLbl="revTx" presStyleIdx="7" presStyleCnt="12"/>
      <dgm:spPr/>
      <dgm:t>
        <a:bodyPr/>
        <a:lstStyle/>
        <a:p>
          <a:endParaRPr lang="en-US"/>
        </a:p>
      </dgm:t>
    </dgm:pt>
    <dgm:pt modelId="{6F9CAC72-980B-4459-BC31-47BF2281A47B}" type="pres">
      <dgm:prSet presAssocID="{9FAA4675-4072-4949-AA07-CCC6F4C21492}" presName="vert1" presStyleCnt="0"/>
      <dgm:spPr/>
    </dgm:pt>
    <dgm:pt modelId="{B1882183-4A8C-47D2-96D1-AA0B277A0E6B}" type="pres">
      <dgm:prSet presAssocID="{84AEFF46-630D-4DBE-A63C-B8DD4C9FAC41}" presName="thickLine" presStyleLbl="alignNode1" presStyleIdx="8" presStyleCnt="12"/>
      <dgm:spPr/>
    </dgm:pt>
    <dgm:pt modelId="{6D1F61F9-734B-4B9A-AFD3-DC4FAC0D9959}" type="pres">
      <dgm:prSet presAssocID="{84AEFF46-630D-4DBE-A63C-B8DD4C9FAC41}" presName="horz1" presStyleCnt="0"/>
      <dgm:spPr/>
    </dgm:pt>
    <dgm:pt modelId="{6B863497-FEE1-4440-B006-BF2328019EB2}" type="pres">
      <dgm:prSet presAssocID="{84AEFF46-630D-4DBE-A63C-B8DD4C9FAC41}" presName="tx1" presStyleLbl="revTx" presStyleIdx="8" presStyleCnt="12"/>
      <dgm:spPr/>
      <dgm:t>
        <a:bodyPr/>
        <a:lstStyle/>
        <a:p>
          <a:endParaRPr lang="en-US"/>
        </a:p>
      </dgm:t>
    </dgm:pt>
    <dgm:pt modelId="{FC768377-D7B3-45F6-B617-8A94AA211D87}" type="pres">
      <dgm:prSet presAssocID="{84AEFF46-630D-4DBE-A63C-B8DD4C9FAC41}" presName="vert1" presStyleCnt="0"/>
      <dgm:spPr/>
    </dgm:pt>
    <dgm:pt modelId="{BD9BE0D0-F691-459D-82EC-5F83605868CA}" type="pres">
      <dgm:prSet presAssocID="{C563ABB7-1311-4A87-B51C-696403B3E825}" presName="thickLine" presStyleLbl="alignNode1" presStyleIdx="9" presStyleCnt="12"/>
      <dgm:spPr/>
    </dgm:pt>
    <dgm:pt modelId="{674E7E0D-4F31-4CAB-9DF3-20FBF88DC51A}" type="pres">
      <dgm:prSet presAssocID="{C563ABB7-1311-4A87-B51C-696403B3E825}" presName="horz1" presStyleCnt="0"/>
      <dgm:spPr/>
    </dgm:pt>
    <dgm:pt modelId="{83D6EF5C-88E0-4EAC-9F05-90551A7182B0}" type="pres">
      <dgm:prSet presAssocID="{C563ABB7-1311-4A87-B51C-696403B3E825}" presName="tx1" presStyleLbl="revTx" presStyleIdx="9" presStyleCnt="12"/>
      <dgm:spPr/>
      <dgm:t>
        <a:bodyPr/>
        <a:lstStyle/>
        <a:p>
          <a:endParaRPr lang="en-US"/>
        </a:p>
      </dgm:t>
    </dgm:pt>
    <dgm:pt modelId="{CE0079AF-1673-4301-8F8D-577EBD2CD7A2}" type="pres">
      <dgm:prSet presAssocID="{C563ABB7-1311-4A87-B51C-696403B3E825}" presName="vert1" presStyleCnt="0"/>
      <dgm:spPr/>
    </dgm:pt>
    <dgm:pt modelId="{EC802C57-2A5A-42AC-B8DD-855A19118584}" type="pres">
      <dgm:prSet presAssocID="{AD53CA84-4540-44E1-989F-A11BA49B80C9}" presName="thickLine" presStyleLbl="alignNode1" presStyleIdx="10" presStyleCnt="12"/>
      <dgm:spPr/>
    </dgm:pt>
    <dgm:pt modelId="{A863B948-4447-426A-9D25-361CD36151A7}" type="pres">
      <dgm:prSet presAssocID="{AD53CA84-4540-44E1-989F-A11BA49B80C9}" presName="horz1" presStyleCnt="0"/>
      <dgm:spPr/>
    </dgm:pt>
    <dgm:pt modelId="{769E78BA-6267-4DA0-9B5F-7CB98106570F}" type="pres">
      <dgm:prSet presAssocID="{AD53CA84-4540-44E1-989F-A11BA49B80C9}" presName="tx1" presStyleLbl="revTx" presStyleIdx="10" presStyleCnt="12"/>
      <dgm:spPr/>
      <dgm:t>
        <a:bodyPr/>
        <a:lstStyle/>
        <a:p>
          <a:endParaRPr lang="en-US"/>
        </a:p>
      </dgm:t>
    </dgm:pt>
    <dgm:pt modelId="{600ADBF9-5A30-4DE2-8954-06DA904A8F77}" type="pres">
      <dgm:prSet presAssocID="{AD53CA84-4540-44E1-989F-A11BA49B80C9}" presName="vert1" presStyleCnt="0"/>
      <dgm:spPr/>
    </dgm:pt>
    <dgm:pt modelId="{29554C12-4071-4806-BC42-C76FA0C5EE2B}" type="pres">
      <dgm:prSet presAssocID="{56E809E9-C8A1-434E-A3C9-76F52EBA2273}" presName="thickLine" presStyleLbl="alignNode1" presStyleIdx="11" presStyleCnt="12"/>
      <dgm:spPr/>
    </dgm:pt>
    <dgm:pt modelId="{7E44B20A-E044-4855-88F9-34C7203100DC}" type="pres">
      <dgm:prSet presAssocID="{56E809E9-C8A1-434E-A3C9-76F52EBA2273}" presName="horz1" presStyleCnt="0"/>
      <dgm:spPr/>
    </dgm:pt>
    <dgm:pt modelId="{51A64DFF-1A37-4E84-9271-18EF03204D48}" type="pres">
      <dgm:prSet presAssocID="{56E809E9-C8A1-434E-A3C9-76F52EBA2273}" presName="tx1" presStyleLbl="revTx" presStyleIdx="11" presStyleCnt="12"/>
      <dgm:spPr/>
      <dgm:t>
        <a:bodyPr/>
        <a:lstStyle/>
        <a:p>
          <a:endParaRPr lang="en-US"/>
        </a:p>
      </dgm:t>
    </dgm:pt>
    <dgm:pt modelId="{6C3C0B70-5101-440A-8A24-AEA7DB629226}" type="pres">
      <dgm:prSet presAssocID="{56E809E9-C8A1-434E-A3C9-76F52EBA2273}" presName="vert1" presStyleCnt="0"/>
      <dgm:spPr/>
    </dgm:pt>
  </dgm:ptLst>
  <dgm:cxnLst>
    <dgm:cxn modelId="{A4D9A026-04EA-4064-9AB0-49B6771D573E}" type="presOf" srcId="{CECAA0EA-3291-4965-AEE1-35B26952EF2D}" destId="{86738380-5AD2-48A1-AEB1-58DBE041D113}" srcOrd="0" destOrd="0" presId="urn:microsoft.com/office/officeart/2008/layout/LinedList"/>
    <dgm:cxn modelId="{67E2D7A0-59E0-4AB5-8200-1404AC5671C0}" srcId="{5C9DCF3C-F3B2-42BA-B5C7-F99F131F47F4}" destId="{9AC19E9D-DDBD-4F54-9F36-5DFAF16C7049}" srcOrd="0" destOrd="0" parTransId="{38E174F5-3801-4F76-AABF-1FD10A9E5797}" sibTransId="{EE1F148F-AD47-4B7F-958D-FDC42E2482DB}"/>
    <dgm:cxn modelId="{2519AF02-60D5-4670-B4CD-A19C97FF0D41}" srcId="{5C9DCF3C-F3B2-42BA-B5C7-F99F131F47F4}" destId="{56E809E9-C8A1-434E-A3C9-76F52EBA2273}" srcOrd="11" destOrd="0" parTransId="{016EC259-6B7D-40CC-A722-08E2313435A6}" sibTransId="{17CA82EB-EF61-4F65-8D4A-E1F00BC27578}"/>
    <dgm:cxn modelId="{E5152154-338F-4F10-9406-94FE23BF8AFE}" srcId="{5C9DCF3C-F3B2-42BA-B5C7-F99F131F47F4}" destId="{84AEFF46-630D-4DBE-A63C-B8DD4C9FAC41}" srcOrd="8" destOrd="0" parTransId="{7914AEC1-39BD-41F4-BEE6-A9EACC6AF8E5}" sibTransId="{13AEE730-B9A1-4685-95C5-B44D9B628972}"/>
    <dgm:cxn modelId="{2B93484F-B72A-4696-8A16-916A63CCD575}" type="presOf" srcId="{5839F1AC-8A3C-45CC-A5D2-2397BE394273}" destId="{1263547E-BAE1-4A75-80D3-AD066063A4E0}" srcOrd="0" destOrd="0" presId="urn:microsoft.com/office/officeart/2008/layout/LinedList"/>
    <dgm:cxn modelId="{08E75EB4-3DB9-4886-989C-C862F9DC0EF6}" type="presOf" srcId="{37ABA01A-429F-404E-84A9-42170CE9E307}" destId="{8BA85855-996D-44B7-B0F4-9E9FCBD4B849}" srcOrd="0" destOrd="0" presId="urn:microsoft.com/office/officeart/2008/layout/LinedList"/>
    <dgm:cxn modelId="{A7A8AAE3-92AF-48A3-A734-027A816EEE43}" type="presOf" srcId="{3FC18030-1BF6-42EF-8F74-A5A8F2A77E00}" destId="{982FEE68-98FD-4343-A305-DF53E723AB2D}" srcOrd="0" destOrd="0" presId="urn:microsoft.com/office/officeart/2008/layout/LinedList"/>
    <dgm:cxn modelId="{DCA66958-FF92-4B57-BF1A-3CEF6970C07B}" srcId="{5C9DCF3C-F3B2-42BA-B5C7-F99F131F47F4}" destId="{AD53CA84-4540-44E1-989F-A11BA49B80C9}" srcOrd="10" destOrd="0" parTransId="{374BDF5C-DF6A-48DB-85C5-F17C3C805199}" sibTransId="{0A4690B9-1D2D-4AFA-93F1-05489D835016}"/>
    <dgm:cxn modelId="{3EF90E16-7EFC-4031-A875-137DDBD18F88}" type="presOf" srcId="{84AEFF46-630D-4DBE-A63C-B8DD4C9FAC41}" destId="{6B863497-FEE1-4440-B006-BF2328019EB2}" srcOrd="0" destOrd="0" presId="urn:microsoft.com/office/officeart/2008/layout/LinedList"/>
    <dgm:cxn modelId="{7B0C5AA1-3880-4643-9C41-A9460774E4FB}" type="presOf" srcId="{9AC19E9D-DDBD-4F54-9F36-5DFAF16C7049}" destId="{657E18A1-EBEA-4707-B676-B3C777FBC60F}" srcOrd="0" destOrd="0" presId="urn:microsoft.com/office/officeart/2008/layout/LinedList"/>
    <dgm:cxn modelId="{EC5E4A9F-AE32-49EE-BADA-C1D3CBE8F797}" srcId="{5C9DCF3C-F3B2-42BA-B5C7-F99F131F47F4}" destId="{C563ABB7-1311-4A87-B51C-696403B3E825}" srcOrd="9" destOrd="0" parTransId="{557B1B32-0AA6-4CEA-BB9F-57C8EEFE8421}" sibTransId="{0785A154-7782-49A7-98EF-2F7043DB0A53}"/>
    <dgm:cxn modelId="{AACE22CE-40DC-4ABB-A405-6384537923FB}" srcId="{5C9DCF3C-F3B2-42BA-B5C7-F99F131F47F4}" destId="{9FAA4675-4072-4949-AA07-CCC6F4C21492}" srcOrd="7" destOrd="0" parTransId="{1B36517A-01CB-4DC7-AA4B-2F43127F272E}" sibTransId="{16A6992A-E3B7-4E64-A3A6-9C7CF8315CBA}"/>
    <dgm:cxn modelId="{1829CF1D-98EC-4E8F-A58E-461935ED7910}" srcId="{5C9DCF3C-F3B2-42BA-B5C7-F99F131F47F4}" destId="{44DF716A-86D0-449B-A887-528B017AE07F}" srcOrd="4" destOrd="0" parTransId="{D2E9315A-6F45-4FF8-B71F-819091617811}" sibTransId="{F9CF136D-759B-47B2-BF5C-12025F8B74CE}"/>
    <dgm:cxn modelId="{75FA972F-D6AB-453F-B179-CB040D9CB8AB}" type="presOf" srcId="{9FAA4675-4072-4949-AA07-CCC6F4C21492}" destId="{0C6157A3-BC6F-485C-B664-0E5B2BA8070E}" srcOrd="0" destOrd="0" presId="urn:microsoft.com/office/officeart/2008/layout/LinedList"/>
    <dgm:cxn modelId="{5FC1F598-82A0-4CD7-A89F-FDBBE22FE78B}" type="presOf" srcId="{44DF716A-86D0-449B-A887-528B017AE07F}" destId="{10562C33-30B4-449F-880E-60E8E79F2FB2}" srcOrd="0" destOrd="0" presId="urn:microsoft.com/office/officeart/2008/layout/LinedList"/>
    <dgm:cxn modelId="{CD95BE16-4007-42A5-AA38-E593088B69E2}" type="presOf" srcId="{AD53CA84-4540-44E1-989F-A11BA49B80C9}" destId="{769E78BA-6267-4DA0-9B5F-7CB98106570F}" srcOrd="0" destOrd="0" presId="urn:microsoft.com/office/officeart/2008/layout/LinedList"/>
    <dgm:cxn modelId="{2A8938B7-CB11-41F3-A037-10CDA741C4C2}" srcId="{5C9DCF3C-F3B2-42BA-B5C7-F99F131F47F4}" destId="{A52E7295-AF6A-4B56-AD77-B86C45FD7255}" srcOrd="2" destOrd="0" parTransId="{3E60D3F3-F382-43F3-9869-5F91E6FC6E37}" sibTransId="{31E67457-7E34-4E59-B021-43F896A62F2E}"/>
    <dgm:cxn modelId="{6E23AE6F-E38F-40B8-98CE-79EF97B72D3E}" srcId="{5C9DCF3C-F3B2-42BA-B5C7-F99F131F47F4}" destId="{5839F1AC-8A3C-45CC-A5D2-2397BE394273}" srcOrd="3" destOrd="0" parTransId="{5E759E29-E8D4-40DD-AAF3-3C5CC9DFA00B}" sibTransId="{01BA3738-C58D-4698-808C-0DDAACE5DCE1}"/>
    <dgm:cxn modelId="{F1E2D7FF-1447-4D48-A185-2D55850294D5}" type="presOf" srcId="{A52E7295-AF6A-4B56-AD77-B86C45FD7255}" destId="{F53932DF-240B-4FEC-8D14-97B328446BA6}" srcOrd="0" destOrd="0" presId="urn:microsoft.com/office/officeart/2008/layout/LinedList"/>
    <dgm:cxn modelId="{B3B68FA9-AED6-4798-9E4D-0E45B2F2586E}" type="presOf" srcId="{5C9DCF3C-F3B2-42BA-B5C7-F99F131F47F4}" destId="{86A602E0-FE68-4252-B5C7-57B647F296FB}" srcOrd="0" destOrd="0" presId="urn:microsoft.com/office/officeart/2008/layout/LinedList"/>
    <dgm:cxn modelId="{EF3CAFB1-872C-463B-A260-8DCB9EF2D02C}" type="presOf" srcId="{56E809E9-C8A1-434E-A3C9-76F52EBA2273}" destId="{51A64DFF-1A37-4E84-9271-18EF03204D48}" srcOrd="0" destOrd="0" presId="urn:microsoft.com/office/officeart/2008/layout/LinedList"/>
    <dgm:cxn modelId="{A7DC6328-3D57-4E8F-8203-306757AAC2A3}" srcId="{5C9DCF3C-F3B2-42BA-B5C7-F99F131F47F4}" destId="{37ABA01A-429F-404E-84A9-42170CE9E307}" srcOrd="1" destOrd="0" parTransId="{624ABC5B-CD62-4EDB-AD3E-C863B6186816}" sibTransId="{EACFD60D-E2C2-40E2-AF7A-91752CE270CC}"/>
    <dgm:cxn modelId="{490850A2-4BD6-4C6C-96C9-9D80919EF301}" srcId="{5C9DCF3C-F3B2-42BA-B5C7-F99F131F47F4}" destId="{CECAA0EA-3291-4965-AEE1-35B26952EF2D}" srcOrd="6" destOrd="0" parTransId="{DD5B0104-A582-4B36-9DC0-E0885B418C5F}" sibTransId="{D5FA6B45-D575-4486-BA88-A7597F0B8D41}"/>
    <dgm:cxn modelId="{5D3628B8-8B53-4D63-BF60-2454C08E17A7}" type="presOf" srcId="{C563ABB7-1311-4A87-B51C-696403B3E825}" destId="{83D6EF5C-88E0-4EAC-9F05-90551A7182B0}" srcOrd="0" destOrd="0" presId="urn:microsoft.com/office/officeart/2008/layout/LinedList"/>
    <dgm:cxn modelId="{6D57230B-FF6E-408A-AF83-D1D4B0AE8105}" srcId="{5C9DCF3C-F3B2-42BA-B5C7-F99F131F47F4}" destId="{3FC18030-1BF6-42EF-8F74-A5A8F2A77E00}" srcOrd="5" destOrd="0" parTransId="{63902B58-5BC8-4525-89C4-B3FC3740D8FF}" sibTransId="{37BA84AA-8352-48EA-B821-C1438E56C4F9}"/>
    <dgm:cxn modelId="{5574FD03-752D-4D4D-BBC6-F5B62D3C20D3}" type="presParOf" srcId="{86A602E0-FE68-4252-B5C7-57B647F296FB}" destId="{D7609A3A-C5E4-488E-9AF5-48CB6891C17A}" srcOrd="0" destOrd="0" presId="urn:microsoft.com/office/officeart/2008/layout/LinedList"/>
    <dgm:cxn modelId="{4270F319-2410-4449-9134-97B3B47FDBBA}" type="presParOf" srcId="{86A602E0-FE68-4252-B5C7-57B647F296FB}" destId="{D31A4C63-425E-41B8-A977-FBEF482A39E4}" srcOrd="1" destOrd="0" presId="urn:microsoft.com/office/officeart/2008/layout/LinedList"/>
    <dgm:cxn modelId="{2CF3496E-FD74-4B0A-A603-5AEF88B14246}" type="presParOf" srcId="{D31A4C63-425E-41B8-A977-FBEF482A39E4}" destId="{657E18A1-EBEA-4707-B676-B3C777FBC60F}" srcOrd="0" destOrd="0" presId="urn:microsoft.com/office/officeart/2008/layout/LinedList"/>
    <dgm:cxn modelId="{6BF79A17-B671-4B57-A4CD-5F2CE71FDEF5}" type="presParOf" srcId="{D31A4C63-425E-41B8-A977-FBEF482A39E4}" destId="{88292CD7-F803-4729-AF43-2C472EA765C5}" srcOrd="1" destOrd="0" presId="urn:microsoft.com/office/officeart/2008/layout/LinedList"/>
    <dgm:cxn modelId="{84805D92-8390-4E58-A0BC-35A5C56C7315}" type="presParOf" srcId="{86A602E0-FE68-4252-B5C7-57B647F296FB}" destId="{A1FF7935-4586-453D-95B1-B849F7C5E51B}" srcOrd="2" destOrd="0" presId="urn:microsoft.com/office/officeart/2008/layout/LinedList"/>
    <dgm:cxn modelId="{CB978F83-ECB9-41D1-80DD-C10194F2FCF7}" type="presParOf" srcId="{86A602E0-FE68-4252-B5C7-57B647F296FB}" destId="{FFD0DD0D-4EF9-455C-A89E-47C2EF0BA628}" srcOrd="3" destOrd="0" presId="urn:microsoft.com/office/officeart/2008/layout/LinedList"/>
    <dgm:cxn modelId="{E180F3FF-820D-4C50-9856-F836F97B68F6}" type="presParOf" srcId="{FFD0DD0D-4EF9-455C-A89E-47C2EF0BA628}" destId="{8BA85855-996D-44B7-B0F4-9E9FCBD4B849}" srcOrd="0" destOrd="0" presId="urn:microsoft.com/office/officeart/2008/layout/LinedList"/>
    <dgm:cxn modelId="{C8EB32D9-14E3-4F3B-8408-A8CE31969300}" type="presParOf" srcId="{FFD0DD0D-4EF9-455C-A89E-47C2EF0BA628}" destId="{75343C82-1236-4486-BC9E-9CA6004F85A9}" srcOrd="1" destOrd="0" presId="urn:microsoft.com/office/officeart/2008/layout/LinedList"/>
    <dgm:cxn modelId="{8B91DC27-3BF1-463D-9365-12323E605031}" type="presParOf" srcId="{86A602E0-FE68-4252-B5C7-57B647F296FB}" destId="{3E86C92F-5E22-4B28-8ED0-D99C017B4DBA}" srcOrd="4" destOrd="0" presId="urn:microsoft.com/office/officeart/2008/layout/LinedList"/>
    <dgm:cxn modelId="{08106C9A-9048-4BDB-9562-84D9D2B99E38}" type="presParOf" srcId="{86A602E0-FE68-4252-B5C7-57B647F296FB}" destId="{6F596464-018E-4F5E-A759-2A104B6B0F6C}" srcOrd="5" destOrd="0" presId="urn:microsoft.com/office/officeart/2008/layout/LinedList"/>
    <dgm:cxn modelId="{404E9662-C74A-480A-90E8-5CE5A86FA1BA}" type="presParOf" srcId="{6F596464-018E-4F5E-A759-2A104B6B0F6C}" destId="{F53932DF-240B-4FEC-8D14-97B328446BA6}" srcOrd="0" destOrd="0" presId="urn:microsoft.com/office/officeart/2008/layout/LinedList"/>
    <dgm:cxn modelId="{45BD24EF-6036-4E62-AA1B-3E7FD9E90E82}" type="presParOf" srcId="{6F596464-018E-4F5E-A759-2A104B6B0F6C}" destId="{38881E58-8099-476C-938A-D785F4CECBCE}" srcOrd="1" destOrd="0" presId="urn:microsoft.com/office/officeart/2008/layout/LinedList"/>
    <dgm:cxn modelId="{129D1EE4-FA32-4BF4-9228-D4172866A874}" type="presParOf" srcId="{86A602E0-FE68-4252-B5C7-57B647F296FB}" destId="{6912D1AC-2C01-49ED-BBFC-FEF2E5FA3774}" srcOrd="6" destOrd="0" presId="urn:microsoft.com/office/officeart/2008/layout/LinedList"/>
    <dgm:cxn modelId="{AD456882-47F9-4188-907B-364F48E974E8}" type="presParOf" srcId="{86A602E0-FE68-4252-B5C7-57B647F296FB}" destId="{6A6A8FCC-7B62-48F7-A44E-C839D3B2B899}" srcOrd="7" destOrd="0" presId="urn:microsoft.com/office/officeart/2008/layout/LinedList"/>
    <dgm:cxn modelId="{05CF6703-1269-4A85-9C04-7791D218F66A}" type="presParOf" srcId="{6A6A8FCC-7B62-48F7-A44E-C839D3B2B899}" destId="{1263547E-BAE1-4A75-80D3-AD066063A4E0}" srcOrd="0" destOrd="0" presId="urn:microsoft.com/office/officeart/2008/layout/LinedList"/>
    <dgm:cxn modelId="{2304ED77-F201-4FA8-B645-ED0A4DE01394}" type="presParOf" srcId="{6A6A8FCC-7B62-48F7-A44E-C839D3B2B899}" destId="{9F1907C8-84DA-4E3B-97A6-60BEEA16F145}" srcOrd="1" destOrd="0" presId="urn:microsoft.com/office/officeart/2008/layout/LinedList"/>
    <dgm:cxn modelId="{70537355-0D72-4AE1-BFB7-3961439668AA}" type="presParOf" srcId="{86A602E0-FE68-4252-B5C7-57B647F296FB}" destId="{4EA68C59-8167-458F-9AA0-9DE0A5411FDA}" srcOrd="8" destOrd="0" presId="urn:microsoft.com/office/officeart/2008/layout/LinedList"/>
    <dgm:cxn modelId="{2ADFBA7E-DA7F-4EDD-86C0-E6539392FE7F}" type="presParOf" srcId="{86A602E0-FE68-4252-B5C7-57B647F296FB}" destId="{5C05DEE2-EE2B-4615-B10D-A87EC2DAA3C3}" srcOrd="9" destOrd="0" presId="urn:microsoft.com/office/officeart/2008/layout/LinedList"/>
    <dgm:cxn modelId="{992E509F-1214-4D5A-AECD-51364AEAA29E}" type="presParOf" srcId="{5C05DEE2-EE2B-4615-B10D-A87EC2DAA3C3}" destId="{10562C33-30B4-449F-880E-60E8E79F2FB2}" srcOrd="0" destOrd="0" presId="urn:microsoft.com/office/officeart/2008/layout/LinedList"/>
    <dgm:cxn modelId="{1D9DBFB6-4BDB-47A1-ACE3-DA7263013722}" type="presParOf" srcId="{5C05DEE2-EE2B-4615-B10D-A87EC2DAA3C3}" destId="{FA1B920B-E112-417A-8FD8-09C325804DBC}" srcOrd="1" destOrd="0" presId="urn:microsoft.com/office/officeart/2008/layout/LinedList"/>
    <dgm:cxn modelId="{3DB88D79-8F76-4F30-8BC0-1C95ABD5DBFE}" type="presParOf" srcId="{86A602E0-FE68-4252-B5C7-57B647F296FB}" destId="{7748C6EA-302F-47EC-917D-212A37E372B7}" srcOrd="10" destOrd="0" presId="urn:microsoft.com/office/officeart/2008/layout/LinedList"/>
    <dgm:cxn modelId="{DFE84EAE-6CDF-4EB9-A321-DD2A798E509F}" type="presParOf" srcId="{86A602E0-FE68-4252-B5C7-57B647F296FB}" destId="{09773441-E0F8-4D90-9227-30DB1FCDC2D8}" srcOrd="11" destOrd="0" presId="urn:microsoft.com/office/officeart/2008/layout/LinedList"/>
    <dgm:cxn modelId="{FAA3C46F-5416-427F-966E-250FECD80687}" type="presParOf" srcId="{09773441-E0F8-4D90-9227-30DB1FCDC2D8}" destId="{982FEE68-98FD-4343-A305-DF53E723AB2D}" srcOrd="0" destOrd="0" presId="urn:microsoft.com/office/officeart/2008/layout/LinedList"/>
    <dgm:cxn modelId="{33E05A71-F4C4-4F9D-879C-3B1BCDD67D49}" type="presParOf" srcId="{09773441-E0F8-4D90-9227-30DB1FCDC2D8}" destId="{D0850747-E49A-45EF-A957-6BE70E1AF205}" srcOrd="1" destOrd="0" presId="urn:microsoft.com/office/officeart/2008/layout/LinedList"/>
    <dgm:cxn modelId="{F069D787-0451-44F7-BB89-A4C2075C0456}" type="presParOf" srcId="{86A602E0-FE68-4252-B5C7-57B647F296FB}" destId="{0BBCB43D-9FD7-48E8-A43D-50BE7BABC3EA}" srcOrd="12" destOrd="0" presId="urn:microsoft.com/office/officeart/2008/layout/LinedList"/>
    <dgm:cxn modelId="{1B9235E1-D2ED-4C92-B2E8-079F04B2DB42}" type="presParOf" srcId="{86A602E0-FE68-4252-B5C7-57B647F296FB}" destId="{3ED7A630-31C1-44B4-A0F0-6A6651ED83BC}" srcOrd="13" destOrd="0" presId="urn:microsoft.com/office/officeart/2008/layout/LinedList"/>
    <dgm:cxn modelId="{24456A79-836C-49CD-97A4-2E0510833B5A}" type="presParOf" srcId="{3ED7A630-31C1-44B4-A0F0-6A6651ED83BC}" destId="{86738380-5AD2-48A1-AEB1-58DBE041D113}" srcOrd="0" destOrd="0" presId="urn:microsoft.com/office/officeart/2008/layout/LinedList"/>
    <dgm:cxn modelId="{D20D7BD2-9D3C-4467-9378-D318E9E29ED1}" type="presParOf" srcId="{3ED7A630-31C1-44B4-A0F0-6A6651ED83BC}" destId="{5A21F3C2-4843-4B60-944F-563AF9F9D95E}" srcOrd="1" destOrd="0" presId="urn:microsoft.com/office/officeart/2008/layout/LinedList"/>
    <dgm:cxn modelId="{71D78120-D715-440E-A36E-1EB34708FAC1}" type="presParOf" srcId="{86A602E0-FE68-4252-B5C7-57B647F296FB}" destId="{9F16F369-F475-47B2-A43B-DECCFEB78B42}" srcOrd="14" destOrd="0" presId="urn:microsoft.com/office/officeart/2008/layout/LinedList"/>
    <dgm:cxn modelId="{093759E6-5A14-4CD1-8B3D-75A9C09E207E}" type="presParOf" srcId="{86A602E0-FE68-4252-B5C7-57B647F296FB}" destId="{1DB01270-0552-4BCB-A602-E7AE9F49EF43}" srcOrd="15" destOrd="0" presId="urn:microsoft.com/office/officeart/2008/layout/LinedList"/>
    <dgm:cxn modelId="{796B5B36-ECC0-4011-9FD2-7023F49524DE}" type="presParOf" srcId="{1DB01270-0552-4BCB-A602-E7AE9F49EF43}" destId="{0C6157A3-BC6F-485C-B664-0E5B2BA8070E}" srcOrd="0" destOrd="0" presId="urn:microsoft.com/office/officeart/2008/layout/LinedList"/>
    <dgm:cxn modelId="{A866EF46-66A5-4DB6-B8D0-35557387C977}" type="presParOf" srcId="{1DB01270-0552-4BCB-A602-E7AE9F49EF43}" destId="{6F9CAC72-980B-4459-BC31-47BF2281A47B}" srcOrd="1" destOrd="0" presId="urn:microsoft.com/office/officeart/2008/layout/LinedList"/>
    <dgm:cxn modelId="{608A17D6-50C0-4C65-91AE-37E444A8A15E}" type="presParOf" srcId="{86A602E0-FE68-4252-B5C7-57B647F296FB}" destId="{B1882183-4A8C-47D2-96D1-AA0B277A0E6B}" srcOrd="16" destOrd="0" presId="urn:microsoft.com/office/officeart/2008/layout/LinedList"/>
    <dgm:cxn modelId="{D12B9E27-1339-4F7F-907B-FBA8949110B9}" type="presParOf" srcId="{86A602E0-FE68-4252-B5C7-57B647F296FB}" destId="{6D1F61F9-734B-4B9A-AFD3-DC4FAC0D9959}" srcOrd="17" destOrd="0" presId="urn:microsoft.com/office/officeart/2008/layout/LinedList"/>
    <dgm:cxn modelId="{96F93570-5327-47BF-A507-0A9541785591}" type="presParOf" srcId="{6D1F61F9-734B-4B9A-AFD3-DC4FAC0D9959}" destId="{6B863497-FEE1-4440-B006-BF2328019EB2}" srcOrd="0" destOrd="0" presId="urn:microsoft.com/office/officeart/2008/layout/LinedList"/>
    <dgm:cxn modelId="{EE60408E-7C61-4632-878B-78CC64524048}" type="presParOf" srcId="{6D1F61F9-734B-4B9A-AFD3-DC4FAC0D9959}" destId="{FC768377-D7B3-45F6-B617-8A94AA211D87}" srcOrd="1" destOrd="0" presId="urn:microsoft.com/office/officeart/2008/layout/LinedList"/>
    <dgm:cxn modelId="{DC097F20-A423-4C8B-BF1D-EC87AB2DACCC}" type="presParOf" srcId="{86A602E0-FE68-4252-B5C7-57B647F296FB}" destId="{BD9BE0D0-F691-459D-82EC-5F83605868CA}" srcOrd="18" destOrd="0" presId="urn:microsoft.com/office/officeart/2008/layout/LinedList"/>
    <dgm:cxn modelId="{704B9C26-F8CB-45E0-A786-61D854E5A307}" type="presParOf" srcId="{86A602E0-FE68-4252-B5C7-57B647F296FB}" destId="{674E7E0D-4F31-4CAB-9DF3-20FBF88DC51A}" srcOrd="19" destOrd="0" presId="urn:microsoft.com/office/officeart/2008/layout/LinedList"/>
    <dgm:cxn modelId="{211A043A-DC39-4C68-8152-1FA0F036400C}" type="presParOf" srcId="{674E7E0D-4F31-4CAB-9DF3-20FBF88DC51A}" destId="{83D6EF5C-88E0-4EAC-9F05-90551A7182B0}" srcOrd="0" destOrd="0" presId="urn:microsoft.com/office/officeart/2008/layout/LinedList"/>
    <dgm:cxn modelId="{11F3BFF3-419A-452D-8AD0-00B4F3E758AE}" type="presParOf" srcId="{674E7E0D-4F31-4CAB-9DF3-20FBF88DC51A}" destId="{CE0079AF-1673-4301-8F8D-577EBD2CD7A2}" srcOrd="1" destOrd="0" presId="urn:microsoft.com/office/officeart/2008/layout/LinedList"/>
    <dgm:cxn modelId="{7A193D85-ADEE-4661-BE84-2375513DF169}" type="presParOf" srcId="{86A602E0-FE68-4252-B5C7-57B647F296FB}" destId="{EC802C57-2A5A-42AC-B8DD-855A19118584}" srcOrd="20" destOrd="0" presId="urn:microsoft.com/office/officeart/2008/layout/LinedList"/>
    <dgm:cxn modelId="{0E206746-1CB8-4FDB-B8D1-2DAC455BB4DA}" type="presParOf" srcId="{86A602E0-FE68-4252-B5C7-57B647F296FB}" destId="{A863B948-4447-426A-9D25-361CD36151A7}" srcOrd="21" destOrd="0" presId="urn:microsoft.com/office/officeart/2008/layout/LinedList"/>
    <dgm:cxn modelId="{8F5BCF7A-5861-4FF0-837A-DCA1C09751A0}" type="presParOf" srcId="{A863B948-4447-426A-9D25-361CD36151A7}" destId="{769E78BA-6267-4DA0-9B5F-7CB98106570F}" srcOrd="0" destOrd="0" presId="urn:microsoft.com/office/officeart/2008/layout/LinedList"/>
    <dgm:cxn modelId="{7EDD7E66-EC9F-469A-94EA-635563558A21}" type="presParOf" srcId="{A863B948-4447-426A-9D25-361CD36151A7}" destId="{600ADBF9-5A30-4DE2-8954-06DA904A8F77}" srcOrd="1" destOrd="0" presId="urn:microsoft.com/office/officeart/2008/layout/LinedList"/>
    <dgm:cxn modelId="{87663987-D19C-4173-946D-606C1619D446}" type="presParOf" srcId="{86A602E0-FE68-4252-B5C7-57B647F296FB}" destId="{29554C12-4071-4806-BC42-C76FA0C5EE2B}" srcOrd="22" destOrd="0" presId="urn:microsoft.com/office/officeart/2008/layout/LinedList"/>
    <dgm:cxn modelId="{C29DAAF2-509B-417C-9D90-24B66EF2BF74}" type="presParOf" srcId="{86A602E0-FE68-4252-B5C7-57B647F296FB}" destId="{7E44B20A-E044-4855-88F9-34C7203100DC}" srcOrd="23" destOrd="0" presId="urn:microsoft.com/office/officeart/2008/layout/LinedList"/>
    <dgm:cxn modelId="{D2EEFB0F-8C89-49A6-9740-0D3E39F4C1DD}" type="presParOf" srcId="{7E44B20A-E044-4855-88F9-34C7203100DC}" destId="{51A64DFF-1A37-4E84-9271-18EF03204D48}" srcOrd="0" destOrd="0" presId="urn:microsoft.com/office/officeart/2008/layout/LinedList"/>
    <dgm:cxn modelId="{9813ED9E-E9AB-4B6A-9085-A813DEC0BEFF}" type="presParOf" srcId="{7E44B20A-E044-4855-88F9-34C7203100DC}" destId="{6C3C0B70-5101-440A-8A24-AEA7DB629226}"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73EB458-6646-4B08-AF56-C6C1405FA318}" type="doc">
      <dgm:prSet loTypeId="urn:microsoft.com/office/officeart/2009/3/layout/HorizontalOrganizationChart" loCatId="hierarchy" qsTypeId="urn:microsoft.com/office/officeart/2005/8/quickstyle/simple1" qsCatId="simple" csTypeId="urn:microsoft.com/office/officeart/2005/8/colors/colorful2" csCatId="colorful" phldr="1"/>
      <dgm:spPr/>
      <dgm:t>
        <a:bodyPr/>
        <a:lstStyle/>
        <a:p>
          <a:endParaRPr lang="en-IN"/>
        </a:p>
      </dgm:t>
    </dgm:pt>
    <dgm:pt modelId="{061D12B6-B541-4803-B600-EB081C237DE6}">
      <dgm:prSet phldrT="[Text]" custT="1"/>
      <dgm:spPr/>
      <dgm:t>
        <a:bodyPr/>
        <a:lstStyle/>
        <a:p>
          <a:r>
            <a:rPr lang="en-IN" sz="1600"/>
            <a:t>Dataset</a:t>
          </a:r>
        </a:p>
      </dgm:t>
    </dgm:pt>
    <dgm:pt modelId="{53306F14-6322-4FF1-AF42-9614FBEA1F74}" type="parTrans" cxnId="{CE680C5C-C287-4A08-9F60-EE76B9CFB470}">
      <dgm:prSet/>
      <dgm:spPr/>
      <dgm:t>
        <a:bodyPr/>
        <a:lstStyle/>
        <a:p>
          <a:endParaRPr lang="en-IN"/>
        </a:p>
      </dgm:t>
    </dgm:pt>
    <dgm:pt modelId="{D15519BB-6708-467B-880A-06CE894C1838}" type="sibTrans" cxnId="{CE680C5C-C287-4A08-9F60-EE76B9CFB470}">
      <dgm:prSet/>
      <dgm:spPr/>
      <dgm:t>
        <a:bodyPr/>
        <a:lstStyle/>
        <a:p>
          <a:endParaRPr lang="en-IN"/>
        </a:p>
      </dgm:t>
    </dgm:pt>
    <dgm:pt modelId="{525C3A67-68ED-4127-ABDF-18ED03FD73FE}" type="asst">
      <dgm:prSet phldrT="[Text]" custT="1"/>
      <dgm:spPr/>
      <dgm:t>
        <a:bodyPr/>
        <a:lstStyle/>
        <a:p>
          <a:pPr rtl="0"/>
          <a:r>
            <a:rPr lang="en-IN" sz="1600">
              <a:latin typeface="等线 Light"/>
            </a:rPr>
            <a:t>Machine translation</a:t>
          </a:r>
          <a:endParaRPr lang="en-IN" sz="1600"/>
        </a:p>
      </dgm:t>
    </dgm:pt>
    <dgm:pt modelId="{02E24EFE-70AA-4AE7-87FD-A7EC957D287F}" type="parTrans" cxnId="{E19A5853-7434-4720-910B-0D6F4C1D3F47}">
      <dgm:prSet/>
      <dgm:spPr/>
      <dgm:t>
        <a:bodyPr/>
        <a:lstStyle/>
        <a:p>
          <a:endParaRPr lang="en-IN"/>
        </a:p>
      </dgm:t>
    </dgm:pt>
    <dgm:pt modelId="{56A9AF07-804E-4ED5-B897-F69CBC8FC16B}" type="sibTrans" cxnId="{E19A5853-7434-4720-910B-0D6F4C1D3F47}">
      <dgm:prSet/>
      <dgm:spPr/>
      <dgm:t>
        <a:bodyPr/>
        <a:lstStyle/>
        <a:p>
          <a:endParaRPr lang="en-IN"/>
        </a:p>
      </dgm:t>
    </dgm:pt>
    <dgm:pt modelId="{6FA7A7B5-26D5-4148-B27F-B4221645E969}">
      <dgm:prSet phldrT="[Text]" custT="1"/>
      <dgm:spPr/>
      <dgm:t>
        <a:bodyPr/>
        <a:lstStyle/>
        <a:p>
          <a:pPr rtl="0"/>
          <a:r>
            <a:rPr lang="en-IN" sz="1600">
              <a:latin typeface="等线 Light"/>
            </a:rPr>
            <a:t>Folder 1</a:t>
          </a:r>
          <a:endParaRPr lang="en-IN" sz="1600"/>
        </a:p>
      </dgm:t>
    </dgm:pt>
    <dgm:pt modelId="{26BFB07E-5E99-4E55-A4DD-69489135130F}" type="parTrans" cxnId="{4C3EB5E3-1A25-4FA5-8EE7-2AA474EF6E94}">
      <dgm:prSet/>
      <dgm:spPr/>
      <dgm:t>
        <a:bodyPr/>
        <a:lstStyle/>
        <a:p>
          <a:endParaRPr lang="en-IN"/>
        </a:p>
      </dgm:t>
    </dgm:pt>
    <dgm:pt modelId="{EFAAD6FC-34B0-42A2-97D8-1A794B8D356C}" type="sibTrans" cxnId="{4C3EB5E3-1A25-4FA5-8EE7-2AA474EF6E94}">
      <dgm:prSet/>
      <dgm:spPr/>
      <dgm:t>
        <a:bodyPr/>
        <a:lstStyle/>
        <a:p>
          <a:endParaRPr lang="en-IN"/>
        </a:p>
      </dgm:t>
    </dgm:pt>
    <dgm:pt modelId="{681EE5F1-4264-415E-A68C-0D641F0FB0D0}">
      <dgm:prSet phldrT="[Text]" custT="1"/>
      <dgm:spPr/>
      <dgm:t>
        <a:bodyPr/>
        <a:lstStyle/>
        <a:p>
          <a:r>
            <a:rPr lang="en-IN" sz="1600">
              <a:latin typeface="等线 Light"/>
            </a:rPr>
            <a:t>Paper.pdf</a:t>
          </a:r>
          <a:endParaRPr lang="en-IN" sz="1600"/>
        </a:p>
      </dgm:t>
    </dgm:pt>
    <dgm:pt modelId="{3629F8C3-BCA0-4A3D-9BF8-4D2B069387F6}" type="parTrans" cxnId="{758B0095-2A30-4C0F-9EF3-042D491F5693}">
      <dgm:prSet/>
      <dgm:spPr/>
      <dgm:t>
        <a:bodyPr/>
        <a:lstStyle/>
        <a:p>
          <a:endParaRPr lang="en-IN"/>
        </a:p>
      </dgm:t>
    </dgm:pt>
    <dgm:pt modelId="{72AA742F-85CB-4E3C-AC4B-CAD87EB1BF18}" type="sibTrans" cxnId="{758B0095-2A30-4C0F-9EF3-042D491F5693}">
      <dgm:prSet/>
      <dgm:spPr/>
      <dgm:t>
        <a:bodyPr/>
        <a:lstStyle/>
        <a:p>
          <a:endParaRPr lang="en-IN"/>
        </a:p>
      </dgm:t>
    </dgm:pt>
    <dgm:pt modelId="{07220FC7-8CE0-4463-867B-DE2601FE7211}">
      <dgm:prSet custT="1"/>
      <dgm:spPr/>
      <dgm:t>
        <a:bodyPr/>
        <a:lstStyle/>
        <a:p>
          <a:r>
            <a:rPr lang="en-IN" sz="1600">
              <a:latin typeface="等线 Light"/>
            </a:rPr>
            <a:t>Gorbid-out.txt</a:t>
          </a:r>
        </a:p>
      </dgm:t>
    </dgm:pt>
    <dgm:pt modelId="{F315E3C0-FE9D-48F4-B56E-65B3207E86A9}" type="parTrans" cxnId="{B957FF45-499D-4A39-97E4-62282159D488}">
      <dgm:prSet/>
      <dgm:spPr/>
      <dgm:t>
        <a:bodyPr/>
        <a:lstStyle/>
        <a:p>
          <a:endParaRPr lang="en-IN"/>
        </a:p>
      </dgm:t>
    </dgm:pt>
    <dgm:pt modelId="{8D1FFE07-FC69-4ECD-9D1B-75DB7CE19A9D}" type="sibTrans" cxnId="{B957FF45-499D-4A39-97E4-62282159D488}">
      <dgm:prSet/>
      <dgm:spPr/>
      <dgm:t>
        <a:bodyPr/>
        <a:lstStyle/>
        <a:p>
          <a:endParaRPr lang="en-IN"/>
        </a:p>
      </dgm:t>
    </dgm:pt>
    <dgm:pt modelId="{817B874B-71FE-4FD9-813E-FFAB52B04F86}">
      <dgm:prSet custT="1"/>
      <dgm:spPr/>
      <dgm:t>
        <a:bodyPr/>
        <a:lstStyle/>
        <a:p>
          <a:r>
            <a:rPr lang="en-IN" sz="1600">
              <a:latin typeface="等线 Light"/>
            </a:rPr>
            <a:t>Stanza-out.txt</a:t>
          </a:r>
        </a:p>
      </dgm:t>
    </dgm:pt>
    <dgm:pt modelId="{CA0940ED-2E24-4E0C-9C4F-C755D739C595}" type="parTrans" cxnId="{28808281-A72D-4EFE-9275-D14D66AC049A}">
      <dgm:prSet/>
      <dgm:spPr/>
      <dgm:t>
        <a:bodyPr/>
        <a:lstStyle/>
        <a:p>
          <a:endParaRPr lang="en-IN"/>
        </a:p>
      </dgm:t>
    </dgm:pt>
    <dgm:pt modelId="{A768AD9D-68B7-4FD6-A9F6-FDA77F979B3D}" type="sibTrans" cxnId="{28808281-A72D-4EFE-9275-D14D66AC049A}">
      <dgm:prSet/>
      <dgm:spPr/>
      <dgm:t>
        <a:bodyPr/>
        <a:lstStyle/>
        <a:p>
          <a:endParaRPr lang="en-IN"/>
        </a:p>
      </dgm:t>
    </dgm:pt>
    <dgm:pt modelId="{D5749C44-2A43-416B-AF0F-169038CF4CD8}">
      <dgm:prSet custT="1"/>
      <dgm:spPr/>
      <dgm:t>
        <a:bodyPr/>
        <a:lstStyle/>
        <a:p>
          <a:r>
            <a:rPr lang="en-IN" sz="1600">
              <a:latin typeface="等线 Light"/>
            </a:rPr>
            <a:t>Sentencex.txt</a:t>
          </a:r>
        </a:p>
      </dgm:t>
    </dgm:pt>
    <dgm:pt modelId="{E4B53D2E-E147-45C8-AC4A-47BD88E56305}" type="parTrans" cxnId="{662CB888-9DA9-4620-889D-67D7AD1CA514}">
      <dgm:prSet/>
      <dgm:spPr/>
      <dgm:t>
        <a:bodyPr/>
        <a:lstStyle/>
        <a:p>
          <a:endParaRPr lang="en-IN"/>
        </a:p>
      </dgm:t>
    </dgm:pt>
    <dgm:pt modelId="{A49AC4BD-B9C7-4D67-807F-298735088ACF}" type="sibTrans" cxnId="{662CB888-9DA9-4620-889D-67D7AD1CA514}">
      <dgm:prSet/>
      <dgm:spPr/>
      <dgm:t>
        <a:bodyPr/>
        <a:lstStyle/>
        <a:p>
          <a:endParaRPr lang="en-IN"/>
        </a:p>
      </dgm:t>
    </dgm:pt>
    <dgm:pt modelId="{CDFAE9A6-3A82-4B03-9046-BEDCC5CDF251}">
      <dgm:prSet custT="1"/>
      <dgm:spPr/>
      <dgm:t>
        <a:bodyPr/>
        <a:lstStyle/>
        <a:p>
          <a:pPr rtl="0"/>
          <a:r>
            <a:rPr lang="en-IN" sz="1600">
              <a:latin typeface="等线 Light"/>
            </a:rPr>
            <a:t>Cleaning and pre-processing</a:t>
          </a:r>
        </a:p>
      </dgm:t>
    </dgm:pt>
    <dgm:pt modelId="{D930ACEB-60EF-4436-8223-3AC03E31188F}" type="parTrans" cxnId="{0140F8D3-B6FC-44DA-A3DC-D232FDC47E5E}">
      <dgm:prSet/>
      <dgm:spPr/>
      <dgm:t>
        <a:bodyPr/>
        <a:lstStyle/>
        <a:p>
          <a:endParaRPr lang="en-IN"/>
        </a:p>
      </dgm:t>
    </dgm:pt>
    <dgm:pt modelId="{8586EBC1-0E30-49D3-AF35-6AAC5A507F88}" type="sibTrans" cxnId="{0140F8D3-B6FC-44DA-A3DC-D232FDC47E5E}">
      <dgm:prSet/>
      <dgm:spPr/>
      <dgm:t>
        <a:bodyPr/>
        <a:lstStyle/>
        <a:p>
          <a:endParaRPr lang="en-IN"/>
        </a:p>
      </dgm:t>
    </dgm:pt>
    <dgm:pt modelId="{28BE4E71-91E8-4931-BA0A-7FFC95C522CF}">
      <dgm:prSet custT="1"/>
      <dgm:spPr/>
      <dgm:t>
        <a:bodyPr/>
        <a:lstStyle/>
        <a:p>
          <a:pPr rtl="0"/>
          <a:r>
            <a:rPr lang="en-IN" sz="1600">
              <a:latin typeface="等线 Light"/>
            </a:rPr>
            <a:t>Apply </a:t>
          </a:r>
          <a:r>
            <a:rPr lang="en-IN" sz="1600" err="1">
              <a:latin typeface="等线 Light"/>
            </a:rPr>
            <a:t>tf-idf</a:t>
          </a:r>
          <a:r>
            <a:rPr lang="en-IN" sz="1600">
              <a:latin typeface="等线 Light"/>
            </a:rPr>
            <a:t> and get high rank sentences</a:t>
          </a:r>
        </a:p>
      </dgm:t>
    </dgm:pt>
    <dgm:pt modelId="{D2B2A60C-5C4E-482B-9BEF-FE388B4A5295}" type="parTrans" cxnId="{B30E453A-6752-47D7-969B-827647EC274C}">
      <dgm:prSet/>
      <dgm:spPr/>
      <dgm:t>
        <a:bodyPr/>
        <a:lstStyle/>
        <a:p>
          <a:endParaRPr lang="en-IN"/>
        </a:p>
      </dgm:t>
    </dgm:pt>
    <dgm:pt modelId="{2B577C5F-FD37-486A-9ED3-044B4AD3D2E2}" type="sibTrans" cxnId="{B30E453A-6752-47D7-969B-827647EC274C}">
      <dgm:prSet/>
      <dgm:spPr/>
      <dgm:t>
        <a:bodyPr/>
        <a:lstStyle/>
        <a:p>
          <a:endParaRPr lang="en-IN"/>
        </a:p>
      </dgm:t>
    </dgm:pt>
    <dgm:pt modelId="{616CE3F3-E901-488E-A4CC-6B9CC41F3D46}">
      <dgm:prSet custT="1"/>
      <dgm:spPr/>
      <dgm:t>
        <a:bodyPr/>
        <a:lstStyle/>
        <a:p>
          <a:r>
            <a:rPr lang="en-IN" sz="1600">
              <a:latin typeface="等线 Light"/>
            </a:rPr>
            <a:t>Evaulate</a:t>
          </a:r>
        </a:p>
      </dgm:t>
    </dgm:pt>
    <dgm:pt modelId="{2218F6AA-B8EB-4A52-839A-4B5CD777B8E2}" type="parTrans" cxnId="{4014C70F-9543-4352-84AC-8F6396EE1214}">
      <dgm:prSet/>
      <dgm:spPr/>
      <dgm:t>
        <a:bodyPr/>
        <a:lstStyle/>
        <a:p>
          <a:endParaRPr lang="en-IN"/>
        </a:p>
      </dgm:t>
    </dgm:pt>
    <dgm:pt modelId="{2191B996-E1DA-435A-8905-854DBBCA3CB3}" type="sibTrans" cxnId="{4014C70F-9543-4352-84AC-8F6396EE1214}">
      <dgm:prSet/>
      <dgm:spPr/>
      <dgm:t>
        <a:bodyPr/>
        <a:lstStyle/>
        <a:p>
          <a:endParaRPr lang="en-IN"/>
        </a:p>
      </dgm:t>
    </dgm:pt>
    <dgm:pt modelId="{D30F209F-5D5F-404A-8A8F-681741D61A54}" type="pres">
      <dgm:prSet presAssocID="{373EB458-6646-4B08-AF56-C6C1405FA318}" presName="hierChild1" presStyleCnt="0">
        <dgm:presLayoutVars>
          <dgm:orgChart val="1"/>
          <dgm:chPref val="1"/>
          <dgm:dir/>
          <dgm:animOne val="branch"/>
          <dgm:animLvl val="lvl"/>
          <dgm:resizeHandles/>
        </dgm:presLayoutVars>
      </dgm:prSet>
      <dgm:spPr/>
      <dgm:t>
        <a:bodyPr/>
        <a:lstStyle/>
        <a:p>
          <a:endParaRPr lang="en-US"/>
        </a:p>
      </dgm:t>
    </dgm:pt>
    <dgm:pt modelId="{B0BCDAC4-2D00-4CCD-8A5A-EF495FDF6026}" type="pres">
      <dgm:prSet presAssocID="{061D12B6-B541-4803-B600-EB081C237DE6}" presName="hierRoot1" presStyleCnt="0">
        <dgm:presLayoutVars>
          <dgm:hierBranch val="init"/>
        </dgm:presLayoutVars>
      </dgm:prSet>
      <dgm:spPr/>
    </dgm:pt>
    <dgm:pt modelId="{F513F768-11C4-47CC-B3FE-283C0CD3490C}" type="pres">
      <dgm:prSet presAssocID="{061D12B6-B541-4803-B600-EB081C237DE6}" presName="rootComposite1" presStyleCnt="0"/>
      <dgm:spPr/>
    </dgm:pt>
    <dgm:pt modelId="{9897BABB-959F-467D-9007-A69F17ECAFD8}" type="pres">
      <dgm:prSet presAssocID="{061D12B6-B541-4803-B600-EB081C237DE6}" presName="rootText1" presStyleLbl="node0" presStyleIdx="0" presStyleCnt="1" custLinFactY="-100000" custLinFactNeighborX="-1267" custLinFactNeighborY="-190789">
        <dgm:presLayoutVars>
          <dgm:chPref val="3"/>
        </dgm:presLayoutVars>
      </dgm:prSet>
      <dgm:spPr/>
      <dgm:t>
        <a:bodyPr/>
        <a:lstStyle/>
        <a:p>
          <a:endParaRPr lang="en-US"/>
        </a:p>
      </dgm:t>
    </dgm:pt>
    <dgm:pt modelId="{658FA126-E60E-496C-BDBA-2603CAA88C00}" type="pres">
      <dgm:prSet presAssocID="{061D12B6-B541-4803-B600-EB081C237DE6}" presName="rootConnector1" presStyleLbl="node1" presStyleIdx="0" presStyleCnt="0"/>
      <dgm:spPr/>
      <dgm:t>
        <a:bodyPr/>
        <a:lstStyle/>
        <a:p>
          <a:endParaRPr lang="en-US"/>
        </a:p>
      </dgm:t>
    </dgm:pt>
    <dgm:pt modelId="{5A233B42-A6BF-445B-9B24-579DED0716F3}" type="pres">
      <dgm:prSet presAssocID="{061D12B6-B541-4803-B600-EB081C237DE6}" presName="hierChild2" presStyleCnt="0"/>
      <dgm:spPr/>
    </dgm:pt>
    <dgm:pt modelId="{2B8014C4-AF09-4202-BD19-0BEA853B9C2A}" type="pres">
      <dgm:prSet presAssocID="{061D12B6-B541-4803-B600-EB081C237DE6}" presName="hierChild3" presStyleCnt="0"/>
      <dgm:spPr/>
    </dgm:pt>
    <dgm:pt modelId="{1530DEB0-8DCE-4EB2-9F3B-179752366F95}" type="pres">
      <dgm:prSet presAssocID="{02E24EFE-70AA-4AE7-87FD-A7EC957D287F}" presName="Name115" presStyleLbl="parChTrans1D2" presStyleIdx="0" presStyleCnt="1"/>
      <dgm:spPr/>
      <dgm:t>
        <a:bodyPr/>
        <a:lstStyle/>
        <a:p>
          <a:endParaRPr lang="en-US"/>
        </a:p>
      </dgm:t>
    </dgm:pt>
    <dgm:pt modelId="{5E6E00D2-1A27-4AA1-8ED9-69426CFA5246}" type="pres">
      <dgm:prSet presAssocID="{525C3A67-68ED-4127-ABDF-18ED03FD73FE}" presName="hierRoot3" presStyleCnt="0">
        <dgm:presLayoutVars>
          <dgm:hierBranch val="init"/>
        </dgm:presLayoutVars>
      </dgm:prSet>
      <dgm:spPr/>
    </dgm:pt>
    <dgm:pt modelId="{3168BD3C-A47C-4D76-BC4C-853FBD8B466B}" type="pres">
      <dgm:prSet presAssocID="{525C3A67-68ED-4127-ABDF-18ED03FD73FE}" presName="rootComposite3" presStyleCnt="0"/>
      <dgm:spPr/>
    </dgm:pt>
    <dgm:pt modelId="{D17AA512-F311-40D7-AF03-C7554C91CEFF}" type="pres">
      <dgm:prSet presAssocID="{525C3A67-68ED-4127-ABDF-18ED03FD73FE}" presName="rootText3" presStyleLbl="asst1" presStyleIdx="0" presStyleCnt="1" custScaleY="150698">
        <dgm:presLayoutVars>
          <dgm:chPref val="3"/>
        </dgm:presLayoutVars>
      </dgm:prSet>
      <dgm:spPr/>
      <dgm:t>
        <a:bodyPr/>
        <a:lstStyle/>
        <a:p>
          <a:endParaRPr lang="en-US"/>
        </a:p>
      </dgm:t>
    </dgm:pt>
    <dgm:pt modelId="{6A9EACE1-77F8-4237-A71D-60E417BD8FF2}" type="pres">
      <dgm:prSet presAssocID="{525C3A67-68ED-4127-ABDF-18ED03FD73FE}" presName="rootConnector3" presStyleLbl="asst1" presStyleIdx="0" presStyleCnt="1"/>
      <dgm:spPr/>
      <dgm:t>
        <a:bodyPr/>
        <a:lstStyle/>
        <a:p>
          <a:endParaRPr lang="en-US"/>
        </a:p>
      </dgm:t>
    </dgm:pt>
    <dgm:pt modelId="{F75F20B6-3F8C-4474-B1B8-FE89D503A2D4}" type="pres">
      <dgm:prSet presAssocID="{525C3A67-68ED-4127-ABDF-18ED03FD73FE}" presName="hierChild6" presStyleCnt="0"/>
      <dgm:spPr/>
    </dgm:pt>
    <dgm:pt modelId="{356278B9-7572-40DD-8072-15393AF063EF}" type="pres">
      <dgm:prSet presAssocID="{26BFB07E-5E99-4E55-A4DD-69489135130F}" presName="Name64" presStyleLbl="parChTrans1D3" presStyleIdx="0" presStyleCnt="1"/>
      <dgm:spPr/>
      <dgm:t>
        <a:bodyPr/>
        <a:lstStyle/>
        <a:p>
          <a:endParaRPr lang="en-US"/>
        </a:p>
      </dgm:t>
    </dgm:pt>
    <dgm:pt modelId="{F8FB5F04-64B4-4E85-A979-1CFF47971F86}" type="pres">
      <dgm:prSet presAssocID="{6FA7A7B5-26D5-4148-B27F-B4221645E969}" presName="hierRoot2" presStyleCnt="0">
        <dgm:presLayoutVars>
          <dgm:hierBranch val="init"/>
        </dgm:presLayoutVars>
      </dgm:prSet>
      <dgm:spPr/>
    </dgm:pt>
    <dgm:pt modelId="{9EEB97C4-A6F5-4519-819E-CB8E268D28A5}" type="pres">
      <dgm:prSet presAssocID="{6FA7A7B5-26D5-4148-B27F-B4221645E969}" presName="rootComposite" presStyleCnt="0"/>
      <dgm:spPr/>
    </dgm:pt>
    <dgm:pt modelId="{115F411E-D51B-4505-8BE5-54CEA1BA45C9}" type="pres">
      <dgm:prSet presAssocID="{6FA7A7B5-26D5-4148-B27F-B4221645E969}" presName="rootText" presStyleLbl="node3" presStyleIdx="0" presStyleCnt="1">
        <dgm:presLayoutVars>
          <dgm:chPref val="3"/>
        </dgm:presLayoutVars>
      </dgm:prSet>
      <dgm:spPr/>
      <dgm:t>
        <a:bodyPr/>
        <a:lstStyle/>
        <a:p>
          <a:endParaRPr lang="en-US"/>
        </a:p>
      </dgm:t>
    </dgm:pt>
    <dgm:pt modelId="{5E61AF12-7EA1-4B3D-BC68-8954EA40D8DB}" type="pres">
      <dgm:prSet presAssocID="{6FA7A7B5-26D5-4148-B27F-B4221645E969}" presName="rootConnector" presStyleLbl="node3" presStyleIdx="0" presStyleCnt="1"/>
      <dgm:spPr/>
      <dgm:t>
        <a:bodyPr/>
        <a:lstStyle/>
        <a:p>
          <a:endParaRPr lang="en-US"/>
        </a:p>
      </dgm:t>
    </dgm:pt>
    <dgm:pt modelId="{28FAB9E4-CE52-4D0A-908D-9DA1C7DDE323}" type="pres">
      <dgm:prSet presAssocID="{6FA7A7B5-26D5-4148-B27F-B4221645E969}" presName="hierChild4" presStyleCnt="0"/>
      <dgm:spPr/>
    </dgm:pt>
    <dgm:pt modelId="{EE033571-2D30-451A-8706-47ACEE49935E}" type="pres">
      <dgm:prSet presAssocID="{3629F8C3-BCA0-4A3D-9BF8-4D2B069387F6}" presName="Name64" presStyleLbl="parChTrans1D4" presStyleIdx="0" presStyleCnt="7"/>
      <dgm:spPr/>
      <dgm:t>
        <a:bodyPr/>
        <a:lstStyle/>
        <a:p>
          <a:endParaRPr lang="en-US"/>
        </a:p>
      </dgm:t>
    </dgm:pt>
    <dgm:pt modelId="{7EF56659-3C2F-4B9E-B4E9-C39C199016A0}" type="pres">
      <dgm:prSet presAssocID="{681EE5F1-4264-415E-A68C-0D641F0FB0D0}" presName="hierRoot2" presStyleCnt="0">
        <dgm:presLayoutVars>
          <dgm:hierBranch val="init"/>
        </dgm:presLayoutVars>
      </dgm:prSet>
      <dgm:spPr/>
    </dgm:pt>
    <dgm:pt modelId="{8DE5504E-3BBC-43EA-8627-8ED37D8A7254}" type="pres">
      <dgm:prSet presAssocID="{681EE5F1-4264-415E-A68C-0D641F0FB0D0}" presName="rootComposite" presStyleCnt="0"/>
      <dgm:spPr/>
    </dgm:pt>
    <dgm:pt modelId="{B24C95B4-2525-4E41-8489-E9582A7D49F7}" type="pres">
      <dgm:prSet presAssocID="{681EE5F1-4264-415E-A68C-0D641F0FB0D0}" presName="rootText" presStyleLbl="node4" presStyleIdx="0" presStyleCnt="7">
        <dgm:presLayoutVars>
          <dgm:chPref val="3"/>
        </dgm:presLayoutVars>
      </dgm:prSet>
      <dgm:spPr/>
      <dgm:t>
        <a:bodyPr/>
        <a:lstStyle/>
        <a:p>
          <a:endParaRPr lang="en-US"/>
        </a:p>
      </dgm:t>
    </dgm:pt>
    <dgm:pt modelId="{43897823-4BE3-4B43-8E9F-421CEA540A8A}" type="pres">
      <dgm:prSet presAssocID="{681EE5F1-4264-415E-A68C-0D641F0FB0D0}" presName="rootConnector" presStyleLbl="node4" presStyleIdx="0" presStyleCnt="7"/>
      <dgm:spPr/>
      <dgm:t>
        <a:bodyPr/>
        <a:lstStyle/>
        <a:p>
          <a:endParaRPr lang="en-US"/>
        </a:p>
      </dgm:t>
    </dgm:pt>
    <dgm:pt modelId="{D1307D04-86D8-40E6-8CD7-087172F9E9A7}" type="pres">
      <dgm:prSet presAssocID="{681EE5F1-4264-415E-A68C-0D641F0FB0D0}" presName="hierChild4" presStyleCnt="0"/>
      <dgm:spPr/>
    </dgm:pt>
    <dgm:pt modelId="{D7001DC3-F1ED-42F5-BEFA-BAD07DA9CEF9}" type="pres">
      <dgm:prSet presAssocID="{681EE5F1-4264-415E-A68C-0D641F0FB0D0}" presName="hierChild5" presStyleCnt="0"/>
      <dgm:spPr/>
    </dgm:pt>
    <dgm:pt modelId="{F4893F4A-0D1E-4312-B632-710DB865EFF9}" type="pres">
      <dgm:prSet presAssocID="{F315E3C0-FE9D-48F4-B56E-65B3207E86A9}" presName="Name64" presStyleLbl="parChTrans1D4" presStyleIdx="1" presStyleCnt="7"/>
      <dgm:spPr/>
      <dgm:t>
        <a:bodyPr/>
        <a:lstStyle/>
        <a:p>
          <a:endParaRPr lang="en-US"/>
        </a:p>
      </dgm:t>
    </dgm:pt>
    <dgm:pt modelId="{3219D402-3A32-42D5-9F1B-1AF2BD3B63D5}" type="pres">
      <dgm:prSet presAssocID="{07220FC7-8CE0-4463-867B-DE2601FE7211}" presName="hierRoot2" presStyleCnt="0">
        <dgm:presLayoutVars>
          <dgm:hierBranch val="init"/>
        </dgm:presLayoutVars>
      </dgm:prSet>
      <dgm:spPr/>
    </dgm:pt>
    <dgm:pt modelId="{E8F640D6-DD72-4734-AB76-468F04705A79}" type="pres">
      <dgm:prSet presAssocID="{07220FC7-8CE0-4463-867B-DE2601FE7211}" presName="rootComposite" presStyleCnt="0"/>
      <dgm:spPr/>
    </dgm:pt>
    <dgm:pt modelId="{CD600586-B55B-4356-A30E-17177D91E7BA}" type="pres">
      <dgm:prSet presAssocID="{07220FC7-8CE0-4463-867B-DE2601FE7211}" presName="rootText" presStyleLbl="node4" presStyleIdx="1" presStyleCnt="7">
        <dgm:presLayoutVars>
          <dgm:chPref val="3"/>
        </dgm:presLayoutVars>
      </dgm:prSet>
      <dgm:spPr/>
      <dgm:t>
        <a:bodyPr/>
        <a:lstStyle/>
        <a:p>
          <a:endParaRPr lang="en-US"/>
        </a:p>
      </dgm:t>
    </dgm:pt>
    <dgm:pt modelId="{21DAF3A2-ED88-46D7-AE60-5BE5D276743F}" type="pres">
      <dgm:prSet presAssocID="{07220FC7-8CE0-4463-867B-DE2601FE7211}" presName="rootConnector" presStyleLbl="node4" presStyleIdx="1" presStyleCnt="7"/>
      <dgm:spPr/>
      <dgm:t>
        <a:bodyPr/>
        <a:lstStyle/>
        <a:p>
          <a:endParaRPr lang="en-US"/>
        </a:p>
      </dgm:t>
    </dgm:pt>
    <dgm:pt modelId="{3B080558-EB6A-47C0-9E14-AE6CFEBAB6DC}" type="pres">
      <dgm:prSet presAssocID="{07220FC7-8CE0-4463-867B-DE2601FE7211}" presName="hierChild4" presStyleCnt="0"/>
      <dgm:spPr/>
    </dgm:pt>
    <dgm:pt modelId="{CF9613D2-21B5-4B61-91B6-A11CCA6514F1}" type="pres">
      <dgm:prSet presAssocID="{07220FC7-8CE0-4463-867B-DE2601FE7211}" presName="hierChild5" presStyleCnt="0"/>
      <dgm:spPr/>
    </dgm:pt>
    <dgm:pt modelId="{F900BCF3-140E-4570-A691-95A8A07EB71F}" type="pres">
      <dgm:prSet presAssocID="{CA0940ED-2E24-4E0C-9C4F-C755D739C595}" presName="Name64" presStyleLbl="parChTrans1D4" presStyleIdx="2" presStyleCnt="7"/>
      <dgm:spPr/>
      <dgm:t>
        <a:bodyPr/>
        <a:lstStyle/>
        <a:p>
          <a:endParaRPr lang="en-US"/>
        </a:p>
      </dgm:t>
    </dgm:pt>
    <dgm:pt modelId="{044A8B28-5A3B-4C7E-A81F-34C2A08D0624}" type="pres">
      <dgm:prSet presAssocID="{817B874B-71FE-4FD9-813E-FFAB52B04F86}" presName="hierRoot2" presStyleCnt="0">
        <dgm:presLayoutVars>
          <dgm:hierBranch val="init"/>
        </dgm:presLayoutVars>
      </dgm:prSet>
      <dgm:spPr/>
    </dgm:pt>
    <dgm:pt modelId="{DF183C15-4B99-48EC-B589-2E411E0519C8}" type="pres">
      <dgm:prSet presAssocID="{817B874B-71FE-4FD9-813E-FFAB52B04F86}" presName="rootComposite" presStyleCnt="0"/>
      <dgm:spPr/>
    </dgm:pt>
    <dgm:pt modelId="{0753DE5E-E9DF-4B4D-B879-BE562E93AB17}" type="pres">
      <dgm:prSet presAssocID="{817B874B-71FE-4FD9-813E-FFAB52B04F86}" presName="rootText" presStyleLbl="node4" presStyleIdx="2" presStyleCnt="7">
        <dgm:presLayoutVars>
          <dgm:chPref val="3"/>
        </dgm:presLayoutVars>
      </dgm:prSet>
      <dgm:spPr/>
      <dgm:t>
        <a:bodyPr/>
        <a:lstStyle/>
        <a:p>
          <a:endParaRPr lang="en-US"/>
        </a:p>
      </dgm:t>
    </dgm:pt>
    <dgm:pt modelId="{D0878779-E4BE-4E01-B8D0-15F878CAE1C1}" type="pres">
      <dgm:prSet presAssocID="{817B874B-71FE-4FD9-813E-FFAB52B04F86}" presName="rootConnector" presStyleLbl="node4" presStyleIdx="2" presStyleCnt="7"/>
      <dgm:spPr/>
      <dgm:t>
        <a:bodyPr/>
        <a:lstStyle/>
        <a:p>
          <a:endParaRPr lang="en-US"/>
        </a:p>
      </dgm:t>
    </dgm:pt>
    <dgm:pt modelId="{3C6FF2B6-AF47-45A2-99BD-8601F3CC833A}" type="pres">
      <dgm:prSet presAssocID="{817B874B-71FE-4FD9-813E-FFAB52B04F86}" presName="hierChild4" presStyleCnt="0"/>
      <dgm:spPr/>
    </dgm:pt>
    <dgm:pt modelId="{725E0B6C-7F5A-4519-B7EB-3D811E348CC4}" type="pres">
      <dgm:prSet presAssocID="{D930ACEB-60EF-4436-8223-3AC03E31188F}" presName="Name64" presStyleLbl="parChTrans1D4" presStyleIdx="3" presStyleCnt="7"/>
      <dgm:spPr/>
      <dgm:t>
        <a:bodyPr/>
        <a:lstStyle/>
        <a:p>
          <a:endParaRPr lang="en-US"/>
        </a:p>
      </dgm:t>
    </dgm:pt>
    <dgm:pt modelId="{5DAF8329-25E9-42D3-A292-780693399DA7}" type="pres">
      <dgm:prSet presAssocID="{CDFAE9A6-3A82-4B03-9046-BEDCC5CDF251}" presName="hierRoot2" presStyleCnt="0">
        <dgm:presLayoutVars>
          <dgm:hierBranch val="init"/>
        </dgm:presLayoutVars>
      </dgm:prSet>
      <dgm:spPr/>
    </dgm:pt>
    <dgm:pt modelId="{C2437427-05BF-4127-A0BC-5FDD546B8FD3}" type="pres">
      <dgm:prSet presAssocID="{CDFAE9A6-3A82-4B03-9046-BEDCC5CDF251}" presName="rootComposite" presStyleCnt="0"/>
      <dgm:spPr/>
    </dgm:pt>
    <dgm:pt modelId="{708C23B3-0E77-4FAB-B31E-6042D9690389}" type="pres">
      <dgm:prSet presAssocID="{CDFAE9A6-3A82-4B03-9046-BEDCC5CDF251}" presName="rootText" presStyleLbl="node4" presStyleIdx="3" presStyleCnt="7" custScaleY="127452">
        <dgm:presLayoutVars>
          <dgm:chPref val="3"/>
        </dgm:presLayoutVars>
      </dgm:prSet>
      <dgm:spPr/>
      <dgm:t>
        <a:bodyPr/>
        <a:lstStyle/>
        <a:p>
          <a:endParaRPr lang="en-US"/>
        </a:p>
      </dgm:t>
    </dgm:pt>
    <dgm:pt modelId="{4E016D92-E934-4DA1-8437-D22F3FA38EB9}" type="pres">
      <dgm:prSet presAssocID="{CDFAE9A6-3A82-4B03-9046-BEDCC5CDF251}" presName="rootConnector" presStyleLbl="node4" presStyleIdx="3" presStyleCnt="7"/>
      <dgm:spPr/>
      <dgm:t>
        <a:bodyPr/>
        <a:lstStyle/>
        <a:p>
          <a:endParaRPr lang="en-US"/>
        </a:p>
      </dgm:t>
    </dgm:pt>
    <dgm:pt modelId="{215951DD-8CC6-4652-A23A-D507AB6EE2D5}" type="pres">
      <dgm:prSet presAssocID="{CDFAE9A6-3A82-4B03-9046-BEDCC5CDF251}" presName="hierChild4" presStyleCnt="0"/>
      <dgm:spPr/>
    </dgm:pt>
    <dgm:pt modelId="{14CB681B-D6C1-41DA-A6A7-DCFC45AF6063}" type="pres">
      <dgm:prSet presAssocID="{D2B2A60C-5C4E-482B-9BEF-FE388B4A5295}" presName="Name64" presStyleLbl="parChTrans1D4" presStyleIdx="4" presStyleCnt="7"/>
      <dgm:spPr/>
      <dgm:t>
        <a:bodyPr/>
        <a:lstStyle/>
        <a:p>
          <a:endParaRPr lang="en-US"/>
        </a:p>
      </dgm:t>
    </dgm:pt>
    <dgm:pt modelId="{C21CB042-F2C7-497C-B566-E9391D7FA51B}" type="pres">
      <dgm:prSet presAssocID="{28BE4E71-91E8-4931-BA0A-7FFC95C522CF}" presName="hierRoot2" presStyleCnt="0">
        <dgm:presLayoutVars>
          <dgm:hierBranch val="init"/>
        </dgm:presLayoutVars>
      </dgm:prSet>
      <dgm:spPr/>
    </dgm:pt>
    <dgm:pt modelId="{2E5334D7-E94A-490F-A1B2-57A9D67F150F}" type="pres">
      <dgm:prSet presAssocID="{28BE4E71-91E8-4931-BA0A-7FFC95C522CF}" presName="rootComposite" presStyleCnt="0"/>
      <dgm:spPr/>
    </dgm:pt>
    <dgm:pt modelId="{EF514E09-DE4C-4789-9042-D943F38FD674}" type="pres">
      <dgm:prSet presAssocID="{28BE4E71-91E8-4931-BA0A-7FFC95C522CF}" presName="rootText" presStyleLbl="node4" presStyleIdx="4" presStyleCnt="7" custScaleY="164329">
        <dgm:presLayoutVars>
          <dgm:chPref val="3"/>
        </dgm:presLayoutVars>
      </dgm:prSet>
      <dgm:spPr/>
      <dgm:t>
        <a:bodyPr/>
        <a:lstStyle/>
        <a:p>
          <a:endParaRPr lang="en-US"/>
        </a:p>
      </dgm:t>
    </dgm:pt>
    <dgm:pt modelId="{0F6B9D82-5FB9-4850-868F-5DA99211AC86}" type="pres">
      <dgm:prSet presAssocID="{28BE4E71-91E8-4931-BA0A-7FFC95C522CF}" presName="rootConnector" presStyleLbl="node4" presStyleIdx="4" presStyleCnt="7"/>
      <dgm:spPr/>
      <dgm:t>
        <a:bodyPr/>
        <a:lstStyle/>
        <a:p>
          <a:endParaRPr lang="en-US"/>
        </a:p>
      </dgm:t>
    </dgm:pt>
    <dgm:pt modelId="{41656EBA-0378-4862-9AB0-0EA9404DD0EB}" type="pres">
      <dgm:prSet presAssocID="{28BE4E71-91E8-4931-BA0A-7FFC95C522CF}" presName="hierChild4" presStyleCnt="0"/>
      <dgm:spPr/>
    </dgm:pt>
    <dgm:pt modelId="{29A6B1AC-C5AD-428B-8A0D-496CA7699EE7}" type="pres">
      <dgm:prSet presAssocID="{2218F6AA-B8EB-4A52-839A-4B5CD777B8E2}" presName="Name64" presStyleLbl="parChTrans1D4" presStyleIdx="5" presStyleCnt="7"/>
      <dgm:spPr/>
      <dgm:t>
        <a:bodyPr/>
        <a:lstStyle/>
        <a:p>
          <a:endParaRPr lang="en-US"/>
        </a:p>
      </dgm:t>
    </dgm:pt>
    <dgm:pt modelId="{A9180B96-56B3-4653-A8DD-AA321A22B0A8}" type="pres">
      <dgm:prSet presAssocID="{616CE3F3-E901-488E-A4CC-6B9CC41F3D46}" presName="hierRoot2" presStyleCnt="0">
        <dgm:presLayoutVars>
          <dgm:hierBranch val="init"/>
        </dgm:presLayoutVars>
      </dgm:prSet>
      <dgm:spPr/>
    </dgm:pt>
    <dgm:pt modelId="{1F548F3D-DDFD-4F2E-B4D7-5B114095C194}" type="pres">
      <dgm:prSet presAssocID="{616CE3F3-E901-488E-A4CC-6B9CC41F3D46}" presName="rootComposite" presStyleCnt="0"/>
      <dgm:spPr/>
    </dgm:pt>
    <dgm:pt modelId="{0B615767-DF66-47CD-B954-D14B02EEB062}" type="pres">
      <dgm:prSet presAssocID="{616CE3F3-E901-488E-A4CC-6B9CC41F3D46}" presName="rootText" presStyleLbl="node4" presStyleIdx="5" presStyleCnt="7">
        <dgm:presLayoutVars>
          <dgm:chPref val="3"/>
        </dgm:presLayoutVars>
      </dgm:prSet>
      <dgm:spPr/>
      <dgm:t>
        <a:bodyPr/>
        <a:lstStyle/>
        <a:p>
          <a:endParaRPr lang="en-US"/>
        </a:p>
      </dgm:t>
    </dgm:pt>
    <dgm:pt modelId="{FC4926B8-4E9B-4BA4-8386-51F5DE93EE14}" type="pres">
      <dgm:prSet presAssocID="{616CE3F3-E901-488E-A4CC-6B9CC41F3D46}" presName="rootConnector" presStyleLbl="node4" presStyleIdx="5" presStyleCnt="7"/>
      <dgm:spPr/>
      <dgm:t>
        <a:bodyPr/>
        <a:lstStyle/>
        <a:p>
          <a:endParaRPr lang="en-US"/>
        </a:p>
      </dgm:t>
    </dgm:pt>
    <dgm:pt modelId="{E8395132-CA2E-4626-B192-758C0328C848}" type="pres">
      <dgm:prSet presAssocID="{616CE3F3-E901-488E-A4CC-6B9CC41F3D46}" presName="hierChild4" presStyleCnt="0"/>
      <dgm:spPr/>
    </dgm:pt>
    <dgm:pt modelId="{BD05B4AA-D9A9-4E58-98A3-7B9516D58C85}" type="pres">
      <dgm:prSet presAssocID="{616CE3F3-E901-488E-A4CC-6B9CC41F3D46}" presName="hierChild5" presStyleCnt="0"/>
      <dgm:spPr/>
    </dgm:pt>
    <dgm:pt modelId="{DC956CE2-AF19-4B4B-8627-B68B51B1CF3B}" type="pres">
      <dgm:prSet presAssocID="{28BE4E71-91E8-4931-BA0A-7FFC95C522CF}" presName="hierChild5" presStyleCnt="0"/>
      <dgm:spPr/>
    </dgm:pt>
    <dgm:pt modelId="{286A3D67-DC91-4890-B88F-D638C79D2ADE}" type="pres">
      <dgm:prSet presAssocID="{CDFAE9A6-3A82-4B03-9046-BEDCC5CDF251}" presName="hierChild5" presStyleCnt="0"/>
      <dgm:spPr/>
    </dgm:pt>
    <dgm:pt modelId="{B5978BCD-B6CF-4F80-87C9-60184233CE63}" type="pres">
      <dgm:prSet presAssocID="{817B874B-71FE-4FD9-813E-FFAB52B04F86}" presName="hierChild5" presStyleCnt="0"/>
      <dgm:spPr/>
    </dgm:pt>
    <dgm:pt modelId="{DB8053A6-CBB8-4D93-B4F9-04B9AB5254E6}" type="pres">
      <dgm:prSet presAssocID="{E4B53D2E-E147-45C8-AC4A-47BD88E56305}" presName="Name64" presStyleLbl="parChTrans1D4" presStyleIdx="6" presStyleCnt="7"/>
      <dgm:spPr/>
      <dgm:t>
        <a:bodyPr/>
        <a:lstStyle/>
        <a:p>
          <a:endParaRPr lang="en-US"/>
        </a:p>
      </dgm:t>
    </dgm:pt>
    <dgm:pt modelId="{0CEF9B48-D304-4C8D-9F03-5F1A5AB3E912}" type="pres">
      <dgm:prSet presAssocID="{D5749C44-2A43-416B-AF0F-169038CF4CD8}" presName="hierRoot2" presStyleCnt="0">
        <dgm:presLayoutVars>
          <dgm:hierBranch val="init"/>
        </dgm:presLayoutVars>
      </dgm:prSet>
      <dgm:spPr/>
    </dgm:pt>
    <dgm:pt modelId="{B60FA81C-B86B-4CA9-A2B5-A335465714E4}" type="pres">
      <dgm:prSet presAssocID="{D5749C44-2A43-416B-AF0F-169038CF4CD8}" presName="rootComposite" presStyleCnt="0"/>
      <dgm:spPr/>
    </dgm:pt>
    <dgm:pt modelId="{B4D0E411-4657-4E5B-B6F9-BA9ECBCDD96F}" type="pres">
      <dgm:prSet presAssocID="{D5749C44-2A43-416B-AF0F-169038CF4CD8}" presName="rootText" presStyleLbl="node4" presStyleIdx="6" presStyleCnt="7">
        <dgm:presLayoutVars>
          <dgm:chPref val="3"/>
        </dgm:presLayoutVars>
      </dgm:prSet>
      <dgm:spPr/>
      <dgm:t>
        <a:bodyPr/>
        <a:lstStyle/>
        <a:p>
          <a:endParaRPr lang="en-US"/>
        </a:p>
      </dgm:t>
    </dgm:pt>
    <dgm:pt modelId="{216553AF-5360-41E9-B4F7-6B1BB43D33F8}" type="pres">
      <dgm:prSet presAssocID="{D5749C44-2A43-416B-AF0F-169038CF4CD8}" presName="rootConnector" presStyleLbl="node4" presStyleIdx="6" presStyleCnt="7"/>
      <dgm:spPr/>
      <dgm:t>
        <a:bodyPr/>
        <a:lstStyle/>
        <a:p>
          <a:endParaRPr lang="en-US"/>
        </a:p>
      </dgm:t>
    </dgm:pt>
    <dgm:pt modelId="{2D5214CD-CFF5-4DB0-80F0-ED10613340BE}" type="pres">
      <dgm:prSet presAssocID="{D5749C44-2A43-416B-AF0F-169038CF4CD8}" presName="hierChild4" presStyleCnt="0"/>
      <dgm:spPr/>
    </dgm:pt>
    <dgm:pt modelId="{6DD9B844-EF26-4994-8A0E-62FC814FB9D4}" type="pres">
      <dgm:prSet presAssocID="{D5749C44-2A43-416B-AF0F-169038CF4CD8}" presName="hierChild5" presStyleCnt="0"/>
      <dgm:spPr/>
    </dgm:pt>
    <dgm:pt modelId="{FAD725C7-131B-4BB6-A96D-C43803D83DC1}" type="pres">
      <dgm:prSet presAssocID="{6FA7A7B5-26D5-4148-B27F-B4221645E969}" presName="hierChild5" presStyleCnt="0"/>
      <dgm:spPr/>
    </dgm:pt>
    <dgm:pt modelId="{0997E370-5968-4A08-BA43-C168C34E1571}" type="pres">
      <dgm:prSet presAssocID="{525C3A67-68ED-4127-ABDF-18ED03FD73FE}" presName="hierChild7" presStyleCnt="0"/>
      <dgm:spPr/>
    </dgm:pt>
  </dgm:ptLst>
  <dgm:cxnLst>
    <dgm:cxn modelId="{2226E3CF-4437-46CB-8613-411E12FF2155}" type="presOf" srcId="{E4B53D2E-E147-45C8-AC4A-47BD88E56305}" destId="{DB8053A6-CBB8-4D93-B4F9-04B9AB5254E6}" srcOrd="0" destOrd="0" presId="urn:microsoft.com/office/officeart/2009/3/layout/HorizontalOrganizationChart"/>
    <dgm:cxn modelId="{818FC69F-104C-41E5-A1D7-B0159DD232D7}" type="presOf" srcId="{CA0940ED-2E24-4E0C-9C4F-C755D739C595}" destId="{F900BCF3-140E-4570-A691-95A8A07EB71F}" srcOrd="0" destOrd="0" presId="urn:microsoft.com/office/officeart/2009/3/layout/HorizontalOrganizationChart"/>
    <dgm:cxn modelId="{523FEE6B-89AB-443D-A4B6-1A513E8277E7}" type="presOf" srcId="{28BE4E71-91E8-4931-BA0A-7FFC95C522CF}" destId="{0F6B9D82-5FB9-4850-868F-5DA99211AC86}" srcOrd="1" destOrd="0" presId="urn:microsoft.com/office/officeart/2009/3/layout/HorizontalOrganizationChart"/>
    <dgm:cxn modelId="{3F3B6C58-6625-426D-982D-09B6EF658A32}" type="presOf" srcId="{07220FC7-8CE0-4463-867B-DE2601FE7211}" destId="{CD600586-B55B-4356-A30E-17177D91E7BA}" srcOrd="0" destOrd="0" presId="urn:microsoft.com/office/officeart/2009/3/layout/HorizontalOrganizationChart"/>
    <dgm:cxn modelId="{0140F8D3-B6FC-44DA-A3DC-D232FDC47E5E}" srcId="{817B874B-71FE-4FD9-813E-FFAB52B04F86}" destId="{CDFAE9A6-3A82-4B03-9046-BEDCC5CDF251}" srcOrd="0" destOrd="0" parTransId="{D930ACEB-60EF-4436-8223-3AC03E31188F}" sibTransId="{8586EBC1-0E30-49D3-AF35-6AAC5A507F88}"/>
    <dgm:cxn modelId="{9FA4CE52-7CCE-47A0-915E-E6365ED61118}" type="presOf" srcId="{D5749C44-2A43-416B-AF0F-169038CF4CD8}" destId="{216553AF-5360-41E9-B4F7-6B1BB43D33F8}" srcOrd="1" destOrd="0" presId="urn:microsoft.com/office/officeart/2009/3/layout/HorizontalOrganizationChart"/>
    <dgm:cxn modelId="{17860C00-8384-445E-AA77-31A3D95FA90C}" type="presOf" srcId="{D5749C44-2A43-416B-AF0F-169038CF4CD8}" destId="{B4D0E411-4657-4E5B-B6F9-BA9ECBCDD96F}" srcOrd="0" destOrd="0" presId="urn:microsoft.com/office/officeart/2009/3/layout/HorizontalOrganizationChart"/>
    <dgm:cxn modelId="{7D72CB5A-86E7-44E6-BE44-688DA34B52DF}" type="presOf" srcId="{525C3A67-68ED-4127-ABDF-18ED03FD73FE}" destId="{D17AA512-F311-40D7-AF03-C7554C91CEFF}" srcOrd="0" destOrd="0" presId="urn:microsoft.com/office/officeart/2009/3/layout/HorizontalOrganizationChart"/>
    <dgm:cxn modelId="{0708939F-9673-4643-AA14-2F4CD6B36CD0}" type="presOf" srcId="{D930ACEB-60EF-4436-8223-3AC03E31188F}" destId="{725E0B6C-7F5A-4519-B7EB-3D811E348CC4}" srcOrd="0" destOrd="0" presId="urn:microsoft.com/office/officeart/2009/3/layout/HorizontalOrganizationChart"/>
    <dgm:cxn modelId="{F6EB8836-3447-4B90-A395-ED4D9F9DAA4B}" type="presOf" srcId="{616CE3F3-E901-488E-A4CC-6B9CC41F3D46}" destId="{0B615767-DF66-47CD-B954-D14B02EEB062}" srcOrd="0" destOrd="0" presId="urn:microsoft.com/office/officeart/2009/3/layout/HorizontalOrganizationChart"/>
    <dgm:cxn modelId="{B957FF45-499D-4A39-97E4-62282159D488}" srcId="{6FA7A7B5-26D5-4148-B27F-B4221645E969}" destId="{07220FC7-8CE0-4463-867B-DE2601FE7211}" srcOrd="1" destOrd="0" parTransId="{F315E3C0-FE9D-48F4-B56E-65B3207E86A9}" sibTransId="{8D1FFE07-FC69-4ECD-9D1B-75DB7CE19A9D}"/>
    <dgm:cxn modelId="{501082CB-DF45-4962-B962-ABDFEC01EEDE}" type="presOf" srcId="{CDFAE9A6-3A82-4B03-9046-BEDCC5CDF251}" destId="{4E016D92-E934-4DA1-8437-D22F3FA38EB9}" srcOrd="1" destOrd="0" presId="urn:microsoft.com/office/officeart/2009/3/layout/HorizontalOrganizationChart"/>
    <dgm:cxn modelId="{E82005FB-7A7A-4EC6-BBCB-2D210158DC32}" type="presOf" srcId="{373EB458-6646-4B08-AF56-C6C1405FA318}" destId="{D30F209F-5D5F-404A-8A8F-681741D61A54}" srcOrd="0" destOrd="0" presId="urn:microsoft.com/office/officeart/2009/3/layout/HorizontalOrganizationChart"/>
    <dgm:cxn modelId="{933830FD-08CB-4DC5-8D3F-4854E5D73CB8}" type="presOf" srcId="{061D12B6-B541-4803-B600-EB081C237DE6}" destId="{658FA126-E60E-496C-BDBA-2603CAA88C00}" srcOrd="1" destOrd="0" presId="urn:microsoft.com/office/officeart/2009/3/layout/HorizontalOrganizationChart"/>
    <dgm:cxn modelId="{A7628D67-82B7-4B36-BDA8-CD6AA4F0C608}" type="presOf" srcId="{F315E3C0-FE9D-48F4-B56E-65B3207E86A9}" destId="{F4893F4A-0D1E-4312-B632-710DB865EFF9}" srcOrd="0" destOrd="0" presId="urn:microsoft.com/office/officeart/2009/3/layout/HorizontalOrganizationChart"/>
    <dgm:cxn modelId="{662CB888-9DA9-4620-889D-67D7AD1CA514}" srcId="{6FA7A7B5-26D5-4148-B27F-B4221645E969}" destId="{D5749C44-2A43-416B-AF0F-169038CF4CD8}" srcOrd="3" destOrd="0" parTransId="{E4B53D2E-E147-45C8-AC4A-47BD88E56305}" sibTransId="{A49AC4BD-B9C7-4D67-807F-298735088ACF}"/>
    <dgm:cxn modelId="{0D107C75-2AFF-4C1D-9AE8-0099A77F3279}" type="presOf" srcId="{681EE5F1-4264-415E-A68C-0D641F0FB0D0}" destId="{B24C95B4-2525-4E41-8489-E9582A7D49F7}" srcOrd="0" destOrd="0" presId="urn:microsoft.com/office/officeart/2009/3/layout/HorizontalOrganizationChart"/>
    <dgm:cxn modelId="{0737EF68-8E01-4EAF-AE34-F7BF46AD363C}" type="presOf" srcId="{616CE3F3-E901-488E-A4CC-6B9CC41F3D46}" destId="{FC4926B8-4E9B-4BA4-8386-51F5DE93EE14}" srcOrd="1" destOrd="0" presId="urn:microsoft.com/office/officeart/2009/3/layout/HorizontalOrganizationChart"/>
    <dgm:cxn modelId="{4C6D9BDA-B61E-459A-8623-6470986B1C28}" type="presOf" srcId="{6FA7A7B5-26D5-4148-B27F-B4221645E969}" destId="{115F411E-D51B-4505-8BE5-54CEA1BA45C9}" srcOrd="0" destOrd="0" presId="urn:microsoft.com/office/officeart/2009/3/layout/HorizontalOrganizationChart"/>
    <dgm:cxn modelId="{3BB83CBB-58F3-4B3A-B226-658C85ED419B}" type="presOf" srcId="{07220FC7-8CE0-4463-867B-DE2601FE7211}" destId="{21DAF3A2-ED88-46D7-AE60-5BE5D276743F}" srcOrd="1" destOrd="0" presId="urn:microsoft.com/office/officeart/2009/3/layout/HorizontalOrganizationChart"/>
    <dgm:cxn modelId="{1686714F-D46A-41D0-B7BC-6A6CD1D571CB}" type="presOf" srcId="{3629F8C3-BCA0-4A3D-9BF8-4D2B069387F6}" destId="{EE033571-2D30-451A-8706-47ACEE49935E}" srcOrd="0" destOrd="0" presId="urn:microsoft.com/office/officeart/2009/3/layout/HorizontalOrganizationChart"/>
    <dgm:cxn modelId="{2B6C7293-A19C-4EAC-9DCF-ED856ADEA701}" type="presOf" srcId="{2218F6AA-B8EB-4A52-839A-4B5CD777B8E2}" destId="{29A6B1AC-C5AD-428B-8A0D-496CA7699EE7}" srcOrd="0" destOrd="0" presId="urn:microsoft.com/office/officeart/2009/3/layout/HorizontalOrganizationChart"/>
    <dgm:cxn modelId="{B30E453A-6752-47D7-969B-827647EC274C}" srcId="{CDFAE9A6-3A82-4B03-9046-BEDCC5CDF251}" destId="{28BE4E71-91E8-4931-BA0A-7FFC95C522CF}" srcOrd="0" destOrd="0" parTransId="{D2B2A60C-5C4E-482B-9BEF-FE388B4A5295}" sibTransId="{2B577C5F-FD37-486A-9ED3-044B4AD3D2E2}"/>
    <dgm:cxn modelId="{758B0095-2A30-4C0F-9EF3-042D491F5693}" srcId="{6FA7A7B5-26D5-4148-B27F-B4221645E969}" destId="{681EE5F1-4264-415E-A68C-0D641F0FB0D0}" srcOrd="0" destOrd="0" parTransId="{3629F8C3-BCA0-4A3D-9BF8-4D2B069387F6}" sibTransId="{72AA742F-85CB-4E3C-AC4B-CAD87EB1BF18}"/>
    <dgm:cxn modelId="{28808281-A72D-4EFE-9275-D14D66AC049A}" srcId="{6FA7A7B5-26D5-4148-B27F-B4221645E969}" destId="{817B874B-71FE-4FD9-813E-FFAB52B04F86}" srcOrd="2" destOrd="0" parTransId="{CA0940ED-2E24-4E0C-9C4F-C755D739C595}" sibTransId="{A768AD9D-68B7-4FD6-A9F6-FDA77F979B3D}"/>
    <dgm:cxn modelId="{3C1AE268-F1F5-48A1-ADE5-93082249B4C7}" type="presOf" srcId="{817B874B-71FE-4FD9-813E-FFAB52B04F86}" destId="{D0878779-E4BE-4E01-B8D0-15F878CAE1C1}" srcOrd="1" destOrd="0" presId="urn:microsoft.com/office/officeart/2009/3/layout/HorizontalOrganizationChart"/>
    <dgm:cxn modelId="{18D5269B-087F-4EE1-B23E-347A4B45B2BE}" type="presOf" srcId="{26BFB07E-5E99-4E55-A4DD-69489135130F}" destId="{356278B9-7572-40DD-8072-15393AF063EF}" srcOrd="0" destOrd="0" presId="urn:microsoft.com/office/officeart/2009/3/layout/HorizontalOrganizationChart"/>
    <dgm:cxn modelId="{E19A5853-7434-4720-910B-0D6F4C1D3F47}" srcId="{061D12B6-B541-4803-B600-EB081C237DE6}" destId="{525C3A67-68ED-4127-ABDF-18ED03FD73FE}" srcOrd="0" destOrd="0" parTransId="{02E24EFE-70AA-4AE7-87FD-A7EC957D287F}" sibTransId="{56A9AF07-804E-4ED5-B897-F69CBC8FC16B}"/>
    <dgm:cxn modelId="{E63B5590-EA43-45FC-86D5-2B95974A9FF1}" type="presOf" srcId="{02E24EFE-70AA-4AE7-87FD-A7EC957D287F}" destId="{1530DEB0-8DCE-4EB2-9F3B-179752366F95}" srcOrd="0" destOrd="0" presId="urn:microsoft.com/office/officeart/2009/3/layout/HorizontalOrganizationChart"/>
    <dgm:cxn modelId="{F6A16656-26E2-49DB-B0BA-72EAF8C295F7}" type="presOf" srcId="{681EE5F1-4264-415E-A68C-0D641F0FB0D0}" destId="{43897823-4BE3-4B43-8E9F-421CEA540A8A}" srcOrd="1" destOrd="0" presId="urn:microsoft.com/office/officeart/2009/3/layout/HorizontalOrganizationChart"/>
    <dgm:cxn modelId="{4014C70F-9543-4352-84AC-8F6396EE1214}" srcId="{28BE4E71-91E8-4931-BA0A-7FFC95C522CF}" destId="{616CE3F3-E901-488E-A4CC-6B9CC41F3D46}" srcOrd="0" destOrd="0" parTransId="{2218F6AA-B8EB-4A52-839A-4B5CD777B8E2}" sibTransId="{2191B996-E1DA-435A-8905-854DBBCA3CB3}"/>
    <dgm:cxn modelId="{C6A68F72-4B8B-4523-B4D3-7FDC0F590CAF}" type="presOf" srcId="{525C3A67-68ED-4127-ABDF-18ED03FD73FE}" destId="{6A9EACE1-77F8-4237-A71D-60E417BD8FF2}" srcOrd="1" destOrd="0" presId="urn:microsoft.com/office/officeart/2009/3/layout/HorizontalOrganizationChart"/>
    <dgm:cxn modelId="{56458448-A314-447C-8EEA-EB063D3AD8EC}" type="presOf" srcId="{061D12B6-B541-4803-B600-EB081C237DE6}" destId="{9897BABB-959F-467D-9007-A69F17ECAFD8}" srcOrd="0" destOrd="0" presId="urn:microsoft.com/office/officeart/2009/3/layout/HorizontalOrganizationChart"/>
    <dgm:cxn modelId="{CE680C5C-C287-4A08-9F60-EE76B9CFB470}" srcId="{373EB458-6646-4B08-AF56-C6C1405FA318}" destId="{061D12B6-B541-4803-B600-EB081C237DE6}" srcOrd="0" destOrd="0" parTransId="{53306F14-6322-4FF1-AF42-9614FBEA1F74}" sibTransId="{D15519BB-6708-467B-880A-06CE894C1838}"/>
    <dgm:cxn modelId="{DA3D01B1-90D7-432E-899C-27FAD6AA4DAE}" type="presOf" srcId="{817B874B-71FE-4FD9-813E-FFAB52B04F86}" destId="{0753DE5E-E9DF-4B4D-B879-BE562E93AB17}" srcOrd="0" destOrd="0" presId="urn:microsoft.com/office/officeart/2009/3/layout/HorizontalOrganizationChart"/>
    <dgm:cxn modelId="{6888D077-23A2-4F21-B150-EC60E0AAF24F}" type="presOf" srcId="{CDFAE9A6-3A82-4B03-9046-BEDCC5CDF251}" destId="{708C23B3-0E77-4FAB-B31E-6042D9690389}" srcOrd="0" destOrd="0" presId="urn:microsoft.com/office/officeart/2009/3/layout/HorizontalOrganizationChart"/>
    <dgm:cxn modelId="{1343FA6E-5740-4491-8C96-3123C29464AD}" type="presOf" srcId="{28BE4E71-91E8-4931-BA0A-7FFC95C522CF}" destId="{EF514E09-DE4C-4789-9042-D943F38FD674}" srcOrd="0" destOrd="0" presId="urn:microsoft.com/office/officeart/2009/3/layout/HorizontalOrganizationChart"/>
    <dgm:cxn modelId="{4C3EB5E3-1A25-4FA5-8EE7-2AA474EF6E94}" srcId="{525C3A67-68ED-4127-ABDF-18ED03FD73FE}" destId="{6FA7A7B5-26D5-4148-B27F-B4221645E969}" srcOrd="0" destOrd="0" parTransId="{26BFB07E-5E99-4E55-A4DD-69489135130F}" sibTransId="{EFAAD6FC-34B0-42A2-97D8-1A794B8D356C}"/>
    <dgm:cxn modelId="{341B0900-19A0-49FE-9C2D-A37F8F5971DE}" type="presOf" srcId="{D2B2A60C-5C4E-482B-9BEF-FE388B4A5295}" destId="{14CB681B-D6C1-41DA-A6A7-DCFC45AF6063}" srcOrd="0" destOrd="0" presId="urn:microsoft.com/office/officeart/2009/3/layout/HorizontalOrganizationChart"/>
    <dgm:cxn modelId="{9B9787EA-0B9A-4F88-8054-D64DA44862B9}" type="presOf" srcId="{6FA7A7B5-26D5-4148-B27F-B4221645E969}" destId="{5E61AF12-7EA1-4B3D-BC68-8954EA40D8DB}" srcOrd="1" destOrd="0" presId="urn:microsoft.com/office/officeart/2009/3/layout/HorizontalOrganizationChart"/>
    <dgm:cxn modelId="{F3339BE1-3D99-4F76-8733-AE05DDD2F983}" type="presParOf" srcId="{D30F209F-5D5F-404A-8A8F-681741D61A54}" destId="{B0BCDAC4-2D00-4CCD-8A5A-EF495FDF6026}" srcOrd="0" destOrd="0" presId="urn:microsoft.com/office/officeart/2009/3/layout/HorizontalOrganizationChart"/>
    <dgm:cxn modelId="{A313437F-8F2D-44CD-B16C-9F52BED6B356}" type="presParOf" srcId="{B0BCDAC4-2D00-4CCD-8A5A-EF495FDF6026}" destId="{F513F768-11C4-47CC-B3FE-283C0CD3490C}" srcOrd="0" destOrd="0" presId="urn:microsoft.com/office/officeart/2009/3/layout/HorizontalOrganizationChart"/>
    <dgm:cxn modelId="{5B7E4F58-FC5E-47BA-9702-0B04D3094278}" type="presParOf" srcId="{F513F768-11C4-47CC-B3FE-283C0CD3490C}" destId="{9897BABB-959F-467D-9007-A69F17ECAFD8}" srcOrd="0" destOrd="0" presId="urn:microsoft.com/office/officeart/2009/3/layout/HorizontalOrganizationChart"/>
    <dgm:cxn modelId="{A38AC2CF-BF10-496F-84DB-DC853969FCB7}" type="presParOf" srcId="{F513F768-11C4-47CC-B3FE-283C0CD3490C}" destId="{658FA126-E60E-496C-BDBA-2603CAA88C00}" srcOrd="1" destOrd="0" presId="urn:microsoft.com/office/officeart/2009/3/layout/HorizontalOrganizationChart"/>
    <dgm:cxn modelId="{570EAFDB-8B8D-4AE4-97BB-CD15E2A4C47A}" type="presParOf" srcId="{B0BCDAC4-2D00-4CCD-8A5A-EF495FDF6026}" destId="{5A233B42-A6BF-445B-9B24-579DED0716F3}" srcOrd="1" destOrd="0" presId="urn:microsoft.com/office/officeart/2009/3/layout/HorizontalOrganizationChart"/>
    <dgm:cxn modelId="{AE8D744A-4F17-4D07-9CA0-F9006C54996C}" type="presParOf" srcId="{B0BCDAC4-2D00-4CCD-8A5A-EF495FDF6026}" destId="{2B8014C4-AF09-4202-BD19-0BEA853B9C2A}" srcOrd="2" destOrd="0" presId="urn:microsoft.com/office/officeart/2009/3/layout/HorizontalOrganizationChart"/>
    <dgm:cxn modelId="{5BE516F5-9749-4A3C-BC32-B8A132F08947}" type="presParOf" srcId="{2B8014C4-AF09-4202-BD19-0BEA853B9C2A}" destId="{1530DEB0-8DCE-4EB2-9F3B-179752366F95}" srcOrd="0" destOrd="0" presId="urn:microsoft.com/office/officeart/2009/3/layout/HorizontalOrganizationChart"/>
    <dgm:cxn modelId="{D3B40DE3-07C7-407A-8C02-D8E7D809501F}" type="presParOf" srcId="{2B8014C4-AF09-4202-BD19-0BEA853B9C2A}" destId="{5E6E00D2-1A27-4AA1-8ED9-69426CFA5246}" srcOrd="1" destOrd="0" presId="urn:microsoft.com/office/officeart/2009/3/layout/HorizontalOrganizationChart"/>
    <dgm:cxn modelId="{F1CA96A3-91BB-4270-9A72-329393030846}" type="presParOf" srcId="{5E6E00D2-1A27-4AA1-8ED9-69426CFA5246}" destId="{3168BD3C-A47C-4D76-BC4C-853FBD8B466B}" srcOrd="0" destOrd="0" presId="urn:microsoft.com/office/officeart/2009/3/layout/HorizontalOrganizationChart"/>
    <dgm:cxn modelId="{B20E2035-A816-41D9-9F56-132AA9A503F2}" type="presParOf" srcId="{3168BD3C-A47C-4D76-BC4C-853FBD8B466B}" destId="{D17AA512-F311-40D7-AF03-C7554C91CEFF}" srcOrd="0" destOrd="0" presId="urn:microsoft.com/office/officeart/2009/3/layout/HorizontalOrganizationChart"/>
    <dgm:cxn modelId="{E99AF1FE-077D-4C50-A000-597AF857489C}" type="presParOf" srcId="{3168BD3C-A47C-4D76-BC4C-853FBD8B466B}" destId="{6A9EACE1-77F8-4237-A71D-60E417BD8FF2}" srcOrd="1" destOrd="0" presId="urn:microsoft.com/office/officeart/2009/3/layout/HorizontalOrganizationChart"/>
    <dgm:cxn modelId="{8914C559-8F0B-4208-97A2-73E2E7441B4C}" type="presParOf" srcId="{5E6E00D2-1A27-4AA1-8ED9-69426CFA5246}" destId="{F75F20B6-3F8C-4474-B1B8-FE89D503A2D4}" srcOrd="1" destOrd="0" presId="urn:microsoft.com/office/officeart/2009/3/layout/HorizontalOrganizationChart"/>
    <dgm:cxn modelId="{ED80156F-A3D9-446D-BAA6-9CD1996C0201}" type="presParOf" srcId="{F75F20B6-3F8C-4474-B1B8-FE89D503A2D4}" destId="{356278B9-7572-40DD-8072-15393AF063EF}" srcOrd="0" destOrd="0" presId="urn:microsoft.com/office/officeart/2009/3/layout/HorizontalOrganizationChart"/>
    <dgm:cxn modelId="{2B776E78-8D5D-41F2-8D60-7A90AB47741A}" type="presParOf" srcId="{F75F20B6-3F8C-4474-B1B8-FE89D503A2D4}" destId="{F8FB5F04-64B4-4E85-A979-1CFF47971F86}" srcOrd="1" destOrd="0" presId="urn:microsoft.com/office/officeart/2009/3/layout/HorizontalOrganizationChart"/>
    <dgm:cxn modelId="{F3BD1B43-BF1C-47D0-B22F-73DD7187CC3F}" type="presParOf" srcId="{F8FB5F04-64B4-4E85-A979-1CFF47971F86}" destId="{9EEB97C4-A6F5-4519-819E-CB8E268D28A5}" srcOrd="0" destOrd="0" presId="urn:microsoft.com/office/officeart/2009/3/layout/HorizontalOrganizationChart"/>
    <dgm:cxn modelId="{9243DD1C-D99A-4E92-8423-E5FC42432FCC}" type="presParOf" srcId="{9EEB97C4-A6F5-4519-819E-CB8E268D28A5}" destId="{115F411E-D51B-4505-8BE5-54CEA1BA45C9}" srcOrd="0" destOrd="0" presId="urn:microsoft.com/office/officeart/2009/3/layout/HorizontalOrganizationChart"/>
    <dgm:cxn modelId="{B38512D8-FD91-492B-9C96-A98A5BCB5802}" type="presParOf" srcId="{9EEB97C4-A6F5-4519-819E-CB8E268D28A5}" destId="{5E61AF12-7EA1-4B3D-BC68-8954EA40D8DB}" srcOrd="1" destOrd="0" presId="urn:microsoft.com/office/officeart/2009/3/layout/HorizontalOrganizationChart"/>
    <dgm:cxn modelId="{983CF470-A52E-49E3-ADBC-8ED82FFC739E}" type="presParOf" srcId="{F8FB5F04-64B4-4E85-A979-1CFF47971F86}" destId="{28FAB9E4-CE52-4D0A-908D-9DA1C7DDE323}" srcOrd="1" destOrd="0" presId="urn:microsoft.com/office/officeart/2009/3/layout/HorizontalOrganizationChart"/>
    <dgm:cxn modelId="{0D2414C7-50AE-4A82-AEEC-CBE602B7639A}" type="presParOf" srcId="{28FAB9E4-CE52-4D0A-908D-9DA1C7DDE323}" destId="{EE033571-2D30-451A-8706-47ACEE49935E}" srcOrd="0" destOrd="0" presId="urn:microsoft.com/office/officeart/2009/3/layout/HorizontalOrganizationChart"/>
    <dgm:cxn modelId="{EA161AA8-33BC-446F-977D-CB167202A86B}" type="presParOf" srcId="{28FAB9E4-CE52-4D0A-908D-9DA1C7DDE323}" destId="{7EF56659-3C2F-4B9E-B4E9-C39C199016A0}" srcOrd="1" destOrd="0" presId="urn:microsoft.com/office/officeart/2009/3/layout/HorizontalOrganizationChart"/>
    <dgm:cxn modelId="{F7871576-86FF-44FC-A611-D7947694E5B4}" type="presParOf" srcId="{7EF56659-3C2F-4B9E-B4E9-C39C199016A0}" destId="{8DE5504E-3BBC-43EA-8627-8ED37D8A7254}" srcOrd="0" destOrd="0" presId="urn:microsoft.com/office/officeart/2009/3/layout/HorizontalOrganizationChart"/>
    <dgm:cxn modelId="{CADADDBD-584A-4FD5-A087-6A581391050A}" type="presParOf" srcId="{8DE5504E-3BBC-43EA-8627-8ED37D8A7254}" destId="{B24C95B4-2525-4E41-8489-E9582A7D49F7}" srcOrd="0" destOrd="0" presId="urn:microsoft.com/office/officeart/2009/3/layout/HorizontalOrganizationChart"/>
    <dgm:cxn modelId="{668880A8-2735-42FD-AAB0-221C2FED3DED}" type="presParOf" srcId="{8DE5504E-3BBC-43EA-8627-8ED37D8A7254}" destId="{43897823-4BE3-4B43-8E9F-421CEA540A8A}" srcOrd="1" destOrd="0" presId="urn:microsoft.com/office/officeart/2009/3/layout/HorizontalOrganizationChart"/>
    <dgm:cxn modelId="{89C5FBD7-C1F3-40EB-B23F-0A1D1C564D7E}" type="presParOf" srcId="{7EF56659-3C2F-4B9E-B4E9-C39C199016A0}" destId="{D1307D04-86D8-40E6-8CD7-087172F9E9A7}" srcOrd="1" destOrd="0" presId="urn:microsoft.com/office/officeart/2009/3/layout/HorizontalOrganizationChart"/>
    <dgm:cxn modelId="{92CA5460-D2AF-4FE0-9D4A-2DB3935B4D4D}" type="presParOf" srcId="{7EF56659-3C2F-4B9E-B4E9-C39C199016A0}" destId="{D7001DC3-F1ED-42F5-BEFA-BAD07DA9CEF9}" srcOrd="2" destOrd="0" presId="urn:microsoft.com/office/officeart/2009/3/layout/HorizontalOrganizationChart"/>
    <dgm:cxn modelId="{217503F5-25D6-4D0C-B4E1-C4A6792EB243}" type="presParOf" srcId="{28FAB9E4-CE52-4D0A-908D-9DA1C7DDE323}" destId="{F4893F4A-0D1E-4312-B632-710DB865EFF9}" srcOrd="2" destOrd="0" presId="urn:microsoft.com/office/officeart/2009/3/layout/HorizontalOrganizationChart"/>
    <dgm:cxn modelId="{0B640345-DC72-4887-9AFD-555DF9FEC746}" type="presParOf" srcId="{28FAB9E4-CE52-4D0A-908D-9DA1C7DDE323}" destId="{3219D402-3A32-42D5-9F1B-1AF2BD3B63D5}" srcOrd="3" destOrd="0" presId="urn:microsoft.com/office/officeart/2009/3/layout/HorizontalOrganizationChart"/>
    <dgm:cxn modelId="{4A5E0091-C59C-42FB-AD72-1BAEC6EFA5D9}" type="presParOf" srcId="{3219D402-3A32-42D5-9F1B-1AF2BD3B63D5}" destId="{E8F640D6-DD72-4734-AB76-468F04705A79}" srcOrd="0" destOrd="0" presId="urn:microsoft.com/office/officeart/2009/3/layout/HorizontalOrganizationChart"/>
    <dgm:cxn modelId="{0AF68993-D813-4046-A6EC-C2F627A5EC83}" type="presParOf" srcId="{E8F640D6-DD72-4734-AB76-468F04705A79}" destId="{CD600586-B55B-4356-A30E-17177D91E7BA}" srcOrd="0" destOrd="0" presId="urn:microsoft.com/office/officeart/2009/3/layout/HorizontalOrganizationChart"/>
    <dgm:cxn modelId="{57DF01C8-2AE4-4372-98A2-6AE076E1777C}" type="presParOf" srcId="{E8F640D6-DD72-4734-AB76-468F04705A79}" destId="{21DAF3A2-ED88-46D7-AE60-5BE5D276743F}" srcOrd="1" destOrd="0" presId="urn:microsoft.com/office/officeart/2009/3/layout/HorizontalOrganizationChart"/>
    <dgm:cxn modelId="{1E209DCE-92C8-4B9B-9F29-53DB743CA52A}" type="presParOf" srcId="{3219D402-3A32-42D5-9F1B-1AF2BD3B63D5}" destId="{3B080558-EB6A-47C0-9E14-AE6CFEBAB6DC}" srcOrd="1" destOrd="0" presId="urn:microsoft.com/office/officeart/2009/3/layout/HorizontalOrganizationChart"/>
    <dgm:cxn modelId="{3B588941-F3DC-4728-AA03-14F7CA8F3777}" type="presParOf" srcId="{3219D402-3A32-42D5-9F1B-1AF2BD3B63D5}" destId="{CF9613D2-21B5-4B61-91B6-A11CCA6514F1}" srcOrd="2" destOrd="0" presId="urn:microsoft.com/office/officeart/2009/3/layout/HorizontalOrganizationChart"/>
    <dgm:cxn modelId="{81C0B48A-C52B-441B-AD6F-4483422A1079}" type="presParOf" srcId="{28FAB9E4-CE52-4D0A-908D-9DA1C7DDE323}" destId="{F900BCF3-140E-4570-A691-95A8A07EB71F}" srcOrd="4" destOrd="0" presId="urn:microsoft.com/office/officeart/2009/3/layout/HorizontalOrganizationChart"/>
    <dgm:cxn modelId="{17629878-48EC-4DBD-9D20-BBF1127D52FD}" type="presParOf" srcId="{28FAB9E4-CE52-4D0A-908D-9DA1C7DDE323}" destId="{044A8B28-5A3B-4C7E-A81F-34C2A08D0624}" srcOrd="5" destOrd="0" presId="urn:microsoft.com/office/officeart/2009/3/layout/HorizontalOrganizationChart"/>
    <dgm:cxn modelId="{110FCAC5-1585-4D76-BB9C-1042D53B1BD2}" type="presParOf" srcId="{044A8B28-5A3B-4C7E-A81F-34C2A08D0624}" destId="{DF183C15-4B99-48EC-B589-2E411E0519C8}" srcOrd="0" destOrd="0" presId="urn:microsoft.com/office/officeart/2009/3/layout/HorizontalOrganizationChart"/>
    <dgm:cxn modelId="{DD173912-897B-4FB0-8090-5847FAC5E996}" type="presParOf" srcId="{DF183C15-4B99-48EC-B589-2E411E0519C8}" destId="{0753DE5E-E9DF-4B4D-B879-BE562E93AB17}" srcOrd="0" destOrd="0" presId="urn:microsoft.com/office/officeart/2009/3/layout/HorizontalOrganizationChart"/>
    <dgm:cxn modelId="{DB740180-4DF1-4D68-8E14-609EFC8F76CC}" type="presParOf" srcId="{DF183C15-4B99-48EC-B589-2E411E0519C8}" destId="{D0878779-E4BE-4E01-B8D0-15F878CAE1C1}" srcOrd="1" destOrd="0" presId="urn:microsoft.com/office/officeart/2009/3/layout/HorizontalOrganizationChart"/>
    <dgm:cxn modelId="{492D70E7-B3E3-441B-B27F-F5ACCFBA2193}" type="presParOf" srcId="{044A8B28-5A3B-4C7E-A81F-34C2A08D0624}" destId="{3C6FF2B6-AF47-45A2-99BD-8601F3CC833A}" srcOrd="1" destOrd="0" presId="urn:microsoft.com/office/officeart/2009/3/layout/HorizontalOrganizationChart"/>
    <dgm:cxn modelId="{D33A2B54-C41A-4BC3-8B53-8B4F6781E3F3}" type="presParOf" srcId="{3C6FF2B6-AF47-45A2-99BD-8601F3CC833A}" destId="{725E0B6C-7F5A-4519-B7EB-3D811E348CC4}" srcOrd="0" destOrd="0" presId="urn:microsoft.com/office/officeart/2009/3/layout/HorizontalOrganizationChart"/>
    <dgm:cxn modelId="{31F4BDFA-11B4-4697-8080-5C268C906E7C}" type="presParOf" srcId="{3C6FF2B6-AF47-45A2-99BD-8601F3CC833A}" destId="{5DAF8329-25E9-42D3-A292-780693399DA7}" srcOrd="1" destOrd="0" presId="urn:microsoft.com/office/officeart/2009/3/layout/HorizontalOrganizationChart"/>
    <dgm:cxn modelId="{15D29066-E17A-46B6-B6E7-1CEFDBFCAE8A}" type="presParOf" srcId="{5DAF8329-25E9-42D3-A292-780693399DA7}" destId="{C2437427-05BF-4127-A0BC-5FDD546B8FD3}" srcOrd="0" destOrd="0" presId="urn:microsoft.com/office/officeart/2009/3/layout/HorizontalOrganizationChart"/>
    <dgm:cxn modelId="{8CCFED35-C65D-40DA-A5FA-2B8B4B6BFEB9}" type="presParOf" srcId="{C2437427-05BF-4127-A0BC-5FDD546B8FD3}" destId="{708C23B3-0E77-4FAB-B31E-6042D9690389}" srcOrd="0" destOrd="0" presId="urn:microsoft.com/office/officeart/2009/3/layout/HorizontalOrganizationChart"/>
    <dgm:cxn modelId="{B4EC6EC2-8BD8-4090-9EC2-9235B4EB7665}" type="presParOf" srcId="{C2437427-05BF-4127-A0BC-5FDD546B8FD3}" destId="{4E016D92-E934-4DA1-8437-D22F3FA38EB9}" srcOrd="1" destOrd="0" presId="urn:microsoft.com/office/officeart/2009/3/layout/HorizontalOrganizationChart"/>
    <dgm:cxn modelId="{60F488B0-8617-472A-ABA7-B4857AE89FA5}" type="presParOf" srcId="{5DAF8329-25E9-42D3-A292-780693399DA7}" destId="{215951DD-8CC6-4652-A23A-D507AB6EE2D5}" srcOrd="1" destOrd="0" presId="urn:microsoft.com/office/officeart/2009/3/layout/HorizontalOrganizationChart"/>
    <dgm:cxn modelId="{4DB8D329-CB13-4E8B-8B7A-82833CB67DFF}" type="presParOf" srcId="{215951DD-8CC6-4652-A23A-D507AB6EE2D5}" destId="{14CB681B-D6C1-41DA-A6A7-DCFC45AF6063}" srcOrd="0" destOrd="0" presId="urn:microsoft.com/office/officeart/2009/3/layout/HorizontalOrganizationChart"/>
    <dgm:cxn modelId="{3C334AE4-162B-439F-8ECA-37832457CB38}" type="presParOf" srcId="{215951DD-8CC6-4652-A23A-D507AB6EE2D5}" destId="{C21CB042-F2C7-497C-B566-E9391D7FA51B}" srcOrd="1" destOrd="0" presId="urn:microsoft.com/office/officeart/2009/3/layout/HorizontalOrganizationChart"/>
    <dgm:cxn modelId="{FEB7FEE5-3431-4BAA-AC52-9920E3002B4C}" type="presParOf" srcId="{C21CB042-F2C7-497C-B566-E9391D7FA51B}" destId="{2E5334D7-E94A-490F-A1B2-57A9D67F150F}" srcOrd="0" destOrd="0" presId="urn:microsoft.com/office/officeart/2009/3/layout/HorizontalOrganizationChart"/>
    <dgm:cxn modelId="{F4955974-206C-4551-A527-B62B42F20654}" type="presParOf" srcId="{2E5334D7-E94A-490F-A1B2-57A9D67F150F}" destId="{EF514E09-DE4C-4789-9042-D943F38FD674}" srcOrd="0" destOrd="0" presId="urn:microsoft.com/office/officeart/2009/3/layout/HorizontalOrganizationChart"/>
    <dgm:cxn modelId="{10DB5542-7987-4288-93C4-561EAA991479}" type="presParOf" srcId="{2E5334D7-E94A-490F-A1B2-57A9D67F150F}" destId="{0F6B9D82-5FB9-4850-868F-5DA99211AC86}" srcOrd="1" destOrd="0" presId="urn:microsoft.com/office/officeart/2009/3/layout/HorizontalOrganizationChart"/>
    <dgm:cxn modelId="{644BA81D-6ED0-4505-BB21-99CAA4109C48}" type="presParOf" srcId="{C21CB042-F2C7-497C-B566-E9391D7FA51B}" destId="{41656EBA-0378-4862-9AB0-0EA9404DD0EB}" srcOrd="1" destOrd="0" presId="urn:microsoft.com/office/officeart/2009/3/layout/HorizontalOrganizationChart"/>
    <dgm:cxn modelId="{FC6B69F1-FF23-40F6-88DC-03F4AC0CC442}" type="presParOf" srcId="{41656EBA-0378-4862-9AB0-0EA9404DD0EB}" destId="{29A6B1AC-C5AD-428B-8A0D-496CA7699EE7}" srcOrd="0" destOrd="0" presId="urn:microsoft.com/office/officeart/2009/3/layout/HorizontalOrganizationChart"/>
    <dgm:cxn modelId="{8B052590-D255-47F9-87D4-5CBB1BD0123A}" type="presParOf" srcId="{41656EBA-0378-4862-9AB0-0EA9404DD0EB}" destId="{A9180B96-56B3-4653-A8DD-AA321A22B0A8}" srcOrd="1" destOrd="0" presId="urn:microsoft.com/office/officeart/2009/3/layout/HorizontalOrganizationChart"/>
    <dgm:cxn modelId="{917C58A0-BF31-4823-A03C-5E3CDB95A190}" type="presParOf" srcId="{A9180B96-56B3-4653-A8DD-AA321A22B0A8}" destId="{1F548F3D-DDFD-4F2E-B4D7-5B114095C194}" srcOrd="0" destOrd="0" presId="urn:microsoft.com/office/officeart/2009/3/layout/HorizontalOrganizationChart"/>
    <dgm:cxn modelId="{9B2689B6-F2CF-46AF-84A3-CCC877228731}" type="presParOf" srcId="{1F548F3D-DDFD-4F2E-B4D7-5B114095C194}" destId="{0B615767-DF66-47CD-B954-D14B02EEB062}" srcOrd="0" destOrd="0" presId="urn:microsoft.com/office/officeart/2009/3/layout/HorizontalOrganizationChart"/>
    <dgm:cxn modelId="{B13E4C59-13A4-4486-A9FF-6ED6604BC94C}" type="presParOf" srcId="{1F548F3D-DDFD-4F2E-B4D7-5B114095C194}" destId="{FC4926B8-4E9B-4BA4-8386-51F5DE93EE14}" srcOrd="1" destOrd="0" presId="urn:microsoft.com/office/officeart/2009/3/layout/HorizontalOrganizationChart"/>
    <dgm:cxn modelId="{C29253D2-FC1A-4E44-8E01-37FD1D508694}" type="presParOf" srcId="{A9180B96-56B3-4653-A8DD-AA321A22B0A8}" destId="{E8395132-CA2E-4626-B192-758C0328C848}" srcOrd="1" destOrd="0" presId="urn:microsoft.com/office/officeart/2009/3/layout/HorizontalOrganizationChart"/>
    <dgm:cxn modelId="{671EFAE5-4B66-4B8E-85E4-1D7980525A37}" type="presParOf" srcId="{A9180B96-56B3-4653-A8DD-AA321A22B0A8}" destId="{BD05B4AA-D9A9-4E58-98A3-7B9516D58C85}" srcOrd="2" destOrd="0" presId="urn:microsoft.com/office/officeart/2009/3/layout/HorizontalOrganizationChart"/>
    <dgm:cxn modelId="{D02F22F7-29DA-4D51-A21D-1543BEAF1F31}" type="presParOf" srcId="{C21CB042-F2C7-497C-B566-E9391D7FA51B}" destId="{DC956CE2-AF19-4B4B-8627-B68B51B1CF3B}" srcOrd="2" destOrd="0" presId="urn:microsoft.com/office/officeart/2009/3/layout/HorizontalOrganizationChart"/>
    <dgm:cxn modelId="{FCC113D0-F7C4-4DF0-B21F-7DE87D9DC349}" type="presParOf" srcId="{5DAF8329-25E9-42D3-A292-780693399DA7}" destId="{286A3D67-DC91-4890-B88F-D638C79D2ADE}" srcOrd="2" destOrd="0" presId="urn:microsoft.com/office/officeart/2009/3/layout/HorizontalOrganizationChart"/>
    <dgm:cxn modelId="{F51ACADD-1E06-4C40-B2D7-33D34B929311}" type="presParOf" srcId="{044A8B28-5A3B-4C7E-A81F-34C2A08D0624}" destId="{B5978BCD-B6CF-4F80-87C9-60184233CE63}" srcOrd="2" destOrd="0" presId="urn:microsoft.com/office/officeart/2009/3/layout/HorizontalOrganizationChart"/>
    <dgm:cxn modelId="{883663EA-5DA0-4215-A2E7-59801CBB089D}" type="presParOf" srcId="{28FAB9E4-CE52-4D0A-908D-9DA1C7DDE323}" destId="{DB8053A6-CBB8-4D93-B4F9-04B9AB5254E6}" srcOrd="6" destOrd="0" presId="urn:microsoft.com/office/officeart/2009/3/layout/HorizontalOrganizationChart"/>
    <dgm:cxn modelId="{93526C8C-F536-46C7-9A52-947683479D68}" type="presParOf" srcId="{28FAB9E4-CE52-4D0A-908D-9DA1C7DDE323}" destId="{0CEF9B48-D304-4C8D-9F03-5F1A5AB3E912}" srcOrd="7" destOrd="0" presId="urn:microsoft.com/office/officeart/2009/3/layout/HorizontalOrganizationChart"/>
    <dgm:cxn modelId="{BCAEC3A4-9CBD-4CC5-9041-CFE455C0DEFD}" type="presParOf" srcId="{0CEF9B48-D304-4C8D-9F03-5F1A5AB3E912}" destId="{B60FA81C-B86B-4CA9-A2B5-A335465714E4}" srcOrd="0" destOrd="0" presId="urn:microsoft.com/office/officeart/2009/3/layout/HorizontalOrganizationChart"/>
    <dgm:cxn modelId="{8FF3BBFF-B368-439D-863A-AC5E8C0EB7A3}" type="presParOf" srcId="{B60FA81C-B86B-4CA9-A2B5-A335465714E4}" destId="{B4D0E411-4657-4E5B-B6F9-BA9ECBCDD96F}" srcOrd="0" destOrd="0" presId="urn:microsoft.com/office/officeart/2009/3/layout/HorizontalOrganizationChart"/>
    <dgm:cxn modelId="{EAE2D9C2-AB74-4944-B275-ABAE09DA6761}" type="presParOf" srcId="{B60FA81C-B86B-4CA9-A2B5-A335465714E4}" destId="{216553AF-5360-41E9-B4F7-6B1BB43D33F8}" srcOrd="1" destOrd="0" presId="urn:microsoft.com/office/officeart/2009/3/layout/HorizontalOrganizationChart"/>
    <dgm:cxn modelId="{320EBA3D-F693-4539-8404-31CC53AA5649}" type="presParOf" srcId="{0CEF9B48-D304-4C8D-9F03-5F1A5AB3E912}" destId="{2D5214CD-CFF5-4DB0-80F0-ED10613340BE}" srcOrd="1" destOrd="0" presId="urn:microsoft.com/office/officeart/2009/3/layout/HorizontalOrganizationChart"/>
    <dgm:cxn modelId="{E4C5987E-2C67-4086-A27E-776E8E230344}" type="presParOf" srcId="{0CEF9B48-D304-4C8D-9F03-5F1A5AB3E912}" destId="{6DD9B844-EF26-4994-8A0E-62FC814FB9D4}" srcOrd="2" destOrd="0" presId="urn:microsoft.com/office/officeart/2009/3/layout/HorizontalOrganizationChart"/>
    <dgm:cxn modelId="{2EF2D62D-79C9-43D1-9043-1315226A6F9C}" type="presParOf" srcId="{F8FB5F04-64B4-4E85-A979-1CFF47971F86}" destId="{FAD725C7-131B-4BB6-A96D-C43803D83DC1}" srcOrd="2" destOrd="0" presId="urn:microsoft.com/office/officeart/2009/3/layout/HorizontalOrganizationChart"/>
    <dgm:cxn modelId="{54925DED-15F7-40FF-943F-17D2ED02926D}" type="presParOf" srcId="{5E6E00D2-1A27-4AA1-8ED9-69426CFA5246}" destId="{0997E370-5968-4A08-BA43-C168C34E1571}" srcOrd="2" destOrd="0" presId="urn:microsoft.com/office/officeart/2009/3/layout/HorizontalOrganizationChart"/>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5E3F05AA-D3F6-4493-9443-9B83370F47BC}" type="doc">
      <dgm:prSet loTypeId="urn:microsoft.com/office/officeart/2005/8/layout/hierarchy1" loCatId="hierarchy" qsTypeId="urn:microsoft.com/office/officeart/2005/8/quickstyle/simple1" qsCatId="simple" csTypeId="urn:microsoft.com/office/officeart/2005/8/colors/colorful1" csCatId="colorful"/>
      <dgm:spPr/>
      <dgm:t>
        <a:bodyPr/>
        <a:lstStyle/>
        <a:p>
          <a:endParaRPr lang="en-US"/>
        </a:p>
      </dgm:t>
    </dgm:pt>
    <dgm:pt modelId="{7F2E2D70-735D-4A17-920A-E136FDC20446}">
      <dgm:prSet/>
      <dgm:spPr/>
      <dgm:t>
        <a:bodyPr/>
        <a:lstStyle/>
        <a:p>
          <a:r>
            <a:rPr lang="en-US" b="1"/>
            <a:t>Hardware Requirements:</a:t>
          </a:r>
        </a:p>
      </dgm:t>
    </dgm:pt>
    <dgm:pt modelId="{AEA6C21D-FC8D-40E1-B474-798BEDAB7177}" type="parTrans" cxnId="{E021EC90-0E34-4D1B-A66E-14091C1341CB}">
      <dgm:prSet/>
      <dgm:spPr/>
      <dgm:t>
        <a:bodyPr/>
        <a:lstStyle/>
        <a:p>
          <a:endParaRPr lang="en-US"/>
        </a:p>
      </dgm:t>
    </dgm:pt>
    <dgm:pt modelId="{8CBAEFEA-6B78-48F6-8E55-939A2669D62C}" type="sibTrans" cxnId="{E021EC90-0E34-4D1B-A66E-14091C1341CB}">
      <dgm:prSet/>
      <dgm:spPr/>
      <dgm:t>
        <a:bodyPr/>
        <a:lstStyle/>
        <a:p>
          <a:endParaRPr lang="en-US"/>
        </a:p>
      </dgm:t>
    </dgm:pt>
    <dgm:pt modelId="{72047233-7DAC-4946-98E3-F086B3B38634}">
      <dgm:prSet/>
      <dgm:spPr/>
      <dgm:t>
        <a:bodyPr/>
        <a:lstStyle/>
        <a:p>
          <a:r>
            <a:rPr lang="en-US"/>
            <a:t>Laptop or desktop</a:t>
          </a:r>
        </a:p>
      </dgm:t>
    </dgm:pt>
    <dgm:pt modelId="{70F71E03-55CC-4A4F-A3A9-D9940DD3C542}" type="parTrans" cxnId="{D8E5455F-3B76-4137-888A-69983FD4748A}">
      <dgm:prSet/>
      <dgm:spPr/>
      <dgm:t>
        <a:bodyPr/>
        <a:lstStyle/>
        <a:p>
          <a:endParaRPr lang="en-US"/>
        </a:p>
      </dgm:t>
    </dgm:pt>
    <dgm:pt modelId="{71C8ECC8-FF8F-47CB-9BD8-37627872DDF5}" type="sibTrans" cxnId="{D8E5455F-3B76-4137-888A-69983FD4748A}">
      <dgm:prSet/>
      <dgm:spPr/>
      <dgm:t>
        <a:bodyPr/>
        <a:lstStyle/>
        <a:p>
          <a:endParaRPr lang="en-US"/>
        </a:p>
      </dgm:t>
    </dgm:pt>
    <dgm:pt modelId="{853E1FCF-F4DF-4A07-AC50-A1FC5B460E63}">
      <dgm:prSet/>
      <dgm:spPr/>
      <dgm:t>
        <a:bodyPr/>
        <a:lstStyle/>
        <a:p>
          <a:r>
            <a:rPr lang="en-US"/>
            <a:t>Processor: i3 and above</a:t>
          </a:r>
        </a:p>
      </dgm:t>
    </dgm:pt>
    <dgm:pt modelId="{23E4DCF2-1C61-4FA4-AB39-97588F671F67}" type="parTrans" cxnId="{CC6B5C57-90DA-4E18-866D-030F700E2FAD}">
      <dgm:prSet/>
      <dgm:spPr/>
      <dgm:t>
        <a:bodyPr/>
        <a:lstStyle/>
        <a:p>
          <a:endParaRPr lang="en-US"/>
        </a:p>
      </dgm:t>
    </dgm:pt>
    <dgm:pt modelId="{9BBC273F-1F03-475E-950B-0E6F809CA025}" type="sibTrans" cxnId="{CC6B5C57-90DA-4E18-866D-030F700E2FAD}">
      <dgm:prSet/>
      <dgm:spPr/>
      <dgm:t>
        <a:bodyPr/>
        <a:lstStyle/>
        <a:p>
          <a:endParaRPr lang="en-US"/>
        </a:p>
      </dgm:t>
    </dgm:pt>
    <dgm:pt modelId="{22FA3D9F-0A8A-4ABF-8FF3-31DBA7EFCB50}">
      <dgm:prSet/>
      <dgm:spPr/>
      <dgm:t>
        <a:bodyPr/>
        <a:lstStyle/>
        <a:p>
          <a:r>
            <a:rPr lang="en-US"/>
            <a:t>Ram: 4GB(minimum)</a:t>
          </a:r>
        </a:p>
      </dgm:t>
    </dgm:pt>
    <dgm:pt modelId="{396FAFCB-3A2D-4BA2-B158-7D13C4A4E0EA}" type="parTrans" cxnId="{A19CC35E-474E-4D31-839A-3CEAF5245F5E}">
      <dgm:prSet/>
      <dgm:spPr/>
      <dgm:t>
        <a:bodyPr/>
        <a:lstStyle/>
        <a:p>
          <a:endParaRPr lang="en-US"/>
        </a:p>
      </dgm:t>
    </dgm:pt>
    <dgm:pt modelId="{040039D4-12E8-4644-96F6-A61694665513}" type="sibTrans" cxnId="{A19CC35E-474E-4D31-839A-3CEAF5245F5E}">
      <dgm:prSet/>
      <dgm:spPr/>
      <dgm:t>
        <a:bodyPr/>
        <a:lstStyle/>
        <a:p>
          <a:endParaRPr lang="en-US"/>
        </a:p>
      </dgm:t>
    </dgm:pt>
    <dgm:pt modelId="{A8336EE0-6482-492E-8BE9-D98C64E74618}">
      <dgm:prSet/>
      <dgm:spPr/>
      <dgm:t>
        <a:bodyPr/>
        <a:lstStyle/>
        <a:p>
          <a:r>
            <a:rPr lang="en-US" b="1"/>
            <a:t>Software Requirements:</a:t>
          </a:r>
        </a:p>
      </dgm:t>
    </dgm:pt>
    <dgm:pt modelId="{A7E016CD-80EB-450D-A732-14AC5E27CD18}" type="parTrans" cxnId="{3A35190B-54F5-4DCF-984C-16E4D25B9A3C}">
      <dgm:prSet/>
      <dgm:spPr/>
      <dgm:t>
        <a:bodyPr/>
        <a:lstStyle/>
        <a:p>
          <a:endParaRPr lang="en-US"/>
        </a:p>
      </dgm:t>
    </dgm:pt>
    <dgm:pt modelId="{E9117EC6-4CD3-410F-96F2-EE0315FDE14D}" type="sibTrans" cxnId="{3A35190B-54F5-4DCF-984C-16E4D25B9A3C}">
      <dgm:prSet/>
      <dgm:spPr/>
      <dgm:t>
        <a:bodyPr/>
        <a:lstStyle/>
        <a:p>
          <a:endParaRPr lang="en-US"/>
        </a:p>
      </dgm:t>
    </dgm:pt>
    <dgm:pt modelId="{9BA41258-55F5-4B02-A5A0-14C9F4266B73}">
      <dgm:prSet/>
      <dgm:spPr/>
      <dgm:t>
        <a:bodyPr/>
        <a:lstStyle/>
        <a:p>
          <a:r>
            <a:rPr lang="en-US"/>
            <a:t>Ananconda 2021.11</a:t>
          </a:r>
        </a:p>
      </dgm:t>
    </dgm:pt>
    <dgm:pt modelId="{806DA24D-4349-4645-8A84-F11E05C3424C}" type="parTrans" cxnId="{8882773D-D6B5-4A86-BB4A-13B1484F6EC9}">
      <dgm:prSet/>
      <dgm:spPr/>
      <dgm:t>
        <a:bodyPr/>
        <a:lstStyle/>
        <a:p>
          <a:endParaRPr lang="en-US"/>
        </a:p>
      </dgm:t>
    </dgm:pt>
    <dgm:pt modelId="{46D85F9F-5943-4D31-BB22-75C5B191DDA4}" type="sibTrans" cxnId="{8882773D-D6B5-4A86-BB4A-13B1484F6EC9}">
      <dgm:prSet/>
      <dgm:spPr/>
      <dgm:t>
        <a:bodyPr/>
        <a:lstStyle/>
        <a:p>
          <a:endParaRPr lang="en-US"/>
        </a:p>
      </dgm:t>
    </dgm:pt>
    <dgm:pt modelId="{2A05A6F4-EF7A-4BEA-A97D-E4754924E3B2}">
      <dgm:prSet/>
      <dgm:spPr/>
      <dgm:t>
        <a:bodyPr/>
        <a:lstStyle/>
        <a:p>
          <a:r>
            <a:rPr lang="en-US"/>
            <a:t>Google Colab</a:t>
          </a:r>
        </a:p>
      </dgm:t>
    </dgm:pt>
    <dgm:pt modelId="{980C35DB-6C6E-4B44-9569-F7FE9E7C9227}" type="parTrans" cxnId="{2F160B13-98D9-4B24-B28B-6D1AF7A2E7DC}">
      <dgm:prSet/>
      <dgm:spPr/>
      <dgm:t>
        <a:bodyPr/>
        <a:lstStyle/>
        <a:p>
          <a:endParaRPr lang="en-US"/>
        </a:p>
      </dgm:t>
    </dgm:pt>
    <dgm:pt modelId="{731D8B53-F57B-4E47-9151-7C3E40FC347B}" type="sibTrans" cxnId="{2F160B13-98D9-4B24-B28B-6D1AF7A2E7DC}">
      <dgm:prSet/>
      <dgm:spPr/>
      <dgm:t>
        <a:bodyPr/>
        <a:lstStyle/>
        <a:p>
          <a:endParaRPr lang="en-US"/>
        </a:p>
      </dgm:t>
    </dgm:pt>
    <dgm:pt modelId="{DA4930F7-BAF2-4F97-96CE-86B4A685A064}">
      <dgm:prSet/>
      <dgm:spPr/>
      <dgm:t>
        <a:bodyPr/>
        <a:lstStyle/>
        <a:p>
          <a:r>
            <a:rPr lang="en-US"/>
            <a:t>Python 3.6</a:t>
          </a:r>
        </a:p>
      </dgm:t>
    </dgm:pt>
    <dgm:pt modelId="{FFDAA95F-E137-4479-AEAC-7F0AEB407D57}" type="parTrans" cxnId="{5020829F-6598-4EFB-9A31-D6D908D44131}">
      <dgm:prSet/>
      <dgm:spPr/>
      <dgm:t>
        <a:bodyPr/>
        <a:lstStyle/>
        <a:p>
          <a:endParaRPr lang="en-US"/>
        </a:p>
      </dgm:t>
    </dgm:pt>
    <dgm:pt modelId="{0750598A-8122-452D-8360-3A598897C91E}" type="sibTrans" cxnId="{5020829F-6598-4EFB-9A31-D6D908D44131}">
      <dgm:prSet/>
      <dgm:spPr/>
      <dgm:t>
        <a:bodyPr/>
        <a:lstStyle/>
        <a:p>
          <a:endParaRPr lang="en-US"/>
        </a:p>
      </dgm:t>
    </dgm:pt>
    <dgm:pt modelId="{D5A6EADA-CC48-4156-AF96-922E14291BFF}" type="pres">
      <dgm:prSet presAssocID="{5E3F05AA-D3F6-4493-9443-9B83370F47BC}" presName="hierChild1" presStyleCnt="0">
        <dgm:presLayoutVars>
          <dgm:chPref val="1"/>
          <dgm:dir/>
          <dgm:animOne val="branch"/>
          <dgm:animLvl val="lvl"/>
          <dgm:resizeHandles/>
        </dgm:presLayoutVars>
      </dgm:prSet>
      <dgm:spPr/>
      <dgm:t>
        <a:bodyPr/>
        <a:lstStyle/>
        <a:p>
          <a:endParaRPr lang="en-US"/>
        </a:p>
      </dgm:t>
    </dgm:pt>
    <dgm:pt modelId="{70B47C54-F856-485E-B062-DC0AD90A08FB}" type="pres">
      <dgm:prSet presAssocID="{7F2E2D70-735D-4A17-920A-E136FDC20446}" presName="hierRoot1" presStyleCnt="0"/>
      <dgm:spPr/>
    </dgm:pt>
    <dgm:pt modelId="{C974B357-5B26-434D-9CA5-1D5D8BD2DE28}" type="pres">
      <dgm:prSet presAssocID="{7F2E2D70-735D-4A17-920A-E136FDC20446}" presName="composite" presStyleCnt="0"/>
      <dgm:spPr/>
    </dgm:pt>
    <dgm:pt modelId="{63742F14-82A6-4003-AE8E-B853CFD65DEA}" type="pres">
      <dgm:prSet presAssocID="{7F2E2D70-735D-4A17-920A-E136FDC20446}" presName="background" presStyleLbl="node0" presStyleIdx="0" presStyleCnt="2"/>
      <dgm:spPr/>
    </dgm:pt>
    <dgm:pt modelId="{ED8A7C68-11F3-4AE4-B25C-966BDBD4E000}" type="pres">
      <dgm:prSet presAssocID="{7F2E2D70-735D-4A17-920A-E136FDC20446}" presName="text" presStyleLbl="fgAcc0" presStyleIdx="0" presStyleCnt="2">
        <dgm:presLayoutVars>
          <dgm:chPref val="3"/>
        </dgm:presLayoutVars>
      </dgm:prSet>
      <dgm:spPr/>
      <dgm:t>
        <a:bodyPr/>
        <a:lstStyle/>
        <a:p>
          <a:endParaRPr lang="en-US"/>
        </a:p>
      </dgm:t>
    </dgm:pt>
    <dgm:pt modelId="{2BDF919C-C2A7-4D59-8E40-C632BEAB2D13}" type="pres">
      <dgm:prSet presAssocID="{7F2E2D70-735D-4A17-920A-E136FDC20446}" presName="hierChild2" presStyleCnt="0"/>
      <dgm:spPr/>
    </dgm:pt>
    <dgm:pt modelId="{152D476B-9F75-44C2-8341-A839012B01B3}" type="pres">
      <dgm:prSet presAssocID="{70F71E03-55CC-4A4F-A3A9-D9940DD3C542}" presName="Name10" presStyleLbl="parChTrans1D2" presStyleIdx="0" presStyleCnt="6"/>
      <dgm:spPr/>
      <dgm:t>
        <a:bodyPr/>
        <a:lstStyle/>
        <a:p>
          <a:endParaRPr lang="en-US"/>
        </a:p>
      </dgm:t>
    </dgm:pt>
    <dgm:pt modelId="{DA8DCA50-24AE-4361-A688-72C4FB3873C4}" type="pres">
      <dgm:prSet presAssocID="{72047233-7DAC-4946-98E3-F086B3B38634}" presName="hierRoot2" presStyleCnt="0"/>
      <dgm:spPr/>
    </dgm:pt>
    <dgm:pt modelId="{BDEB704D-BEC0-44F7-BB48-50DAD83B1C8D}" type="pres">
      <dgm:prSet presAssocID="{72047233-7DAC-4946-98E3-F086B3B38634}" presName="composite2" presStyleCnt="0"/>
      <dgm:spPr/>
    </dgm:pt>
    <dgm:pt modelId="{78F4D72E-9DB6-43DA-ACAD-89DD556789D5}" type="pres">
      <dgm:prSet presAssocID="{72047233-7DAC-4946-98E3-F086B3B38634}" presName="background2" presStyleLbl="node2" presStyleIdx="0" presStyleCnt="6"/>
      <dgm:spPr/>
    </dgm:pt>
    <dgm:pt modelId="{C16AE395-EDC7-4BD7-B392-4E21F3950A61}" type="pres">
      <dgm:prSet presAssocID="{72047233-7DAC-4946-98E3-F086B3B38634}" presName="text2" presStyleLbl="fgAcc2" presStyleIdx="0" presStyleCnt="6">
        <dgm:presLayoutVars>
          <dgm:chPref val="3"/>
        </dgm:presLayoutVars>
      </dgm:prSet>
      <dgm:spPr/>
      <dgm:t>
        <a:bodyPr/>
        <a:lstStyle/>
        <a:p>
          <a:endParaRPr lang="en-US"/>
        </a:p>
      </dgm:t>
    </dgm:pt>
    <dgm:pt modelId="{EE2671F7-C8BC-4119-96B6-F73776EE0856}" type="pres">
      <dgm:prSet presAssocID="{72047233-7DAC-4946-98E3-F086B3B38634}" presName="hierChild3" presStyleCnt="0"/>
      <dgm:spPr/>
    </dgm:pt>
    <dgm:pt modelId="{7E9D52DA-1E0F-42F4-A06E-B14BB535732E}" type="pres">
      <dgm:prSet presAssocID="{23E4DCF2-1C61-4FA4-AB39-97588F671F67}" presName="Name10" presStyleLbl="parChTrans1D2" presStyleIdx="1" presStyleCnt="6"/>
      <dgm:spPr/>
      <dgm:t>
        <a:bodyPr/>
        <a:lstStyle/>
        <a:p>
          <a:endParaRPr lang="en-US"/>
        </a:p>
      </dgm:t>
    </dgm:pt>
    <dgm:pt modelId="{97F46F70-ED0A-4412-81C3-DC8F88C43858}" type="pres">
      <dgm:prSet presAssocID="{853E1FCF-F4DF-4A07-AC50-A1FC5B460E63}" presName="hierRoot2" presStyleCnt="0"/>
      <dgm:spPr/>
    </dgm:pt>
    <dgm:pt modelId="{26F89D65-FA36-46F4-9F35-BA39B63B996A}" type="pres">
      <dgm:prSet presAssocID="{853E1FCF-F4DF-4A07-AC50-A1FC5B460E63}" presName="composite2" presStyleCnt="0"/>
      <dgm:spPr/>
    </dgm:pt>
    <dgm:pt modelId="{5DB44E45-29AE-4729-BC05-924ECDA3E516}" type="pres">
      <dgm:prSet presAssocID="{853E1FCF-F4DF-4A07-AC50-A1FC5B460E63}" presName="background2" presStyleLbl="node2" presStyleIdx="1" presStyleCnt="6"/>
      <dgm:spPr/>
    </dgm:pt>
    <dgm:pt modelId="{191ED712-7516-4A61-A492-2F7CCF846746}" type="pres">
      <dgm:prSet presAssocID="{853E1FCF-F4DF-4A07-AC50-A1FC5B460E63}" presName="text2" presStyleLbl="fgAcc2" presStyleIdx="1" presStyleCnt="6">
        <dgm:presLayoutVars>
          <dgm:chPref val="3"/>
        </dgm:presLayoutVars>
      </dgm:prSet>
      <dgm:spPr/>
      <dgm:t>
        <a:bodyPr/>
        <a:lstStyle/>
        <a:p>
          <a:endParaRPr lang="en-US"/>
        </a:p>
      </dgm:t>
    </dgm:pt>
    <dgm:pt modelId="{DA22211A-DE2C-4B16-A5D6-57F3782FAB0E}" type="pres">
      <dgm:prSet presAssocID="{853E1FCF-F4DF-4A07-AC50-A1FC5B460E63}" presName="hierChild3" presStyleCnt="0"/>
      <dgm:spPr/>
    </dgm:pt>
    <dgm:pt modelId="{347A6520-C92C-4C68-8DC1-93F9BDDF8856}" type="pres">
      <dgm:prSet presAssocID="{396FAFCB-3A2D-4BA2-B158-7D13C4A4E0EA}" presName="Name10" presStyleLbl="parChTrans1D2" presStyleIdx="2" presStyleCnt="6"/>
      <dgm:spPr/>
      <dgm:t>
        <a:bodyPr/>
        <a:lstStyle/>
        <a:p>
          <a:endParaRPr lang="en-US"/>
        </a:p>
      </dgm:t>
    </dgm:pt>
    <dgm:pt modelId="{988361A1-28F3-4EE4-A95F-7AEB1C4BBE41}" type="pres">
      <dgm:prSet presAssocID="{22FA3D9F-0A8A-4ABF-8FF3-31DBA7EFCB50}" presName="hierRoot2" presStyleCnt="0"/>
      <dgm:spPr/>
    </dgm:pt>
    <dgm:pt modelId="{B0190C61-1B16-4D2A-B506-45FED5CED908}" type="pres">
      <dgm:prSet presAssocID="{22FA3D9F-0A8A-4ABF-8FF3-31DBA7EFCB50}" presName="composite2" presStyleCnt="0"/>
      <dgm:spPr/>
    </dgm:pt>
    <dgm:pt modelId="{26C78AD9-3C04-4DAC-A9C8-9B01F8419ADD}" type="pres">
      <dgm:prSet presAssocID="{22FA3D9F-0A8A-4ABF-8FF3-31DBA7EFCB50}" presName="background2" presStyleLbl="node2" presStyleIdx="2" presStyleCnt="6"/>
      <dgm:spPr/>
    </dgm:pt>
    <dgm:pt modelId="{6302D630-34C2-43D8-9643-332899E38DB9}" type="pres">
      <dgm:prSet presAssocID="{22FA3D9F-0A8A-4ABF-8FF3-31DBA7EFCB50}" presName="text2" presStyleLbl="fgAcc2" presStyleIdx="2" presStyleCnt="6">
        <dgm:presLayoutVars>
          <dgm:chPref val="3"/>
        </dgm:presLayoutVars>
      </dgm:prSet>
      <dgm:spPr/>
      <dgm:t>
        <a:bodyPr/>
        <a:lstStyle/>
        <a:p>
          <a:endParaRPr lang="en-US"/>
        </a:p>
      </dgm:t>
    </dgm:pt>
    <dgm:pt modelId="{74AD2840-914D-409A-B645-1B23F748AD3E}" type="pres">
      <dgm:prSet presAssocID="{22FA3D9F-0A8A-4ABF-8FF3-31DBA7EFCB50}" presName="hierChild3" presStyleCnt="0"/>
      <dgm:spPr/>
    </dgm:pt>
    <dgm:pt modelId="{4622B495-3075-46FF-A7AC-B0C394CC5C85}" type="pres">
      <dgm:prSet presAssocID="{A8336EE0-6482-492E-8BE9-D98C64E74618}" presName="hierRoot1" presStyleCnt="0"/>
      <dgm:spPr/>
    </dgm:pt>
    <dgm:pt modelId="{774C38D0-586E-4FA9-B95F-5F1A407BE064}" type="pres">
      <dgm:prSet presAssocID="{A8336EE0-6482-492E-8BE9-D98C64E74618}" presName="composite" presStyleCnt="0"/>
      <dgm:spPr/>
    </dgm:pt>
    <dgm:pt modelId="{0F26D1DB-3430-4FD4-A910-CED0E61B685C}" type="pres">
      <dgm:prSet presAssocID="{A8336EE0-6482-492E-8BE9-D98C64E74618}" presName="background" presStyleLbl="node0" presStyleIdx="1" presStyleCnt="2"/>
      <dgm:spPr/>
    </dgm:pt>
    <dgm:pt modelId="{96953283-A354-43EF-B1D8-AADEAD49BC7D}" type="pres">
      <dgm:prSet presAssocID="{A8336EE0-6482-492E-8BE9-D98C64E74618}" presName="text" presStyleLbl="fgAcc0" presStyleIdx="1" presStyleCnt="2">
        <dgm:presLayoutVars>
          <dgm:chPref val="3"/>
        </dgm:presLayoutVars>
      </dgm:prSet>
      <dgm:spPr/>
      <dgm:t>
        <a:bodyPr/>
        <a:lstStyle/>
        <a:p>
          <a:endParaRPr lang="en-US"/>
        </a:p>
      </dgm:t>
    </dgm:pt>
    <dgm:pt modelId="{76E6CBB3-DA3C-47B1-AE02-7AD16228E459}" type="pres">
      <dgm:prSet presAssocID="{A8336EE0-6482-492E-8BE9-D98C64E74618}" presName="hierChild2" presStyleCnt="0"/>
      <dgm:spPr/>
    </dgm:pt>
    <dgm:pt modelId="{E2DC3977-320B-4B9F-B883-FC9D200C4BFF}" type="pres">
      <dgm:prSet presAssocID="{806DA24D-4349-4645-8A84-F11E05C3424C}" presName="Name10" presStyleLbl="parChTrans1D2" presStyleIdx="3" presStyleCnt="6"/>
      <dgm:spPr/>
      <dgm:t>
        <a:bodyPr/>
        <a:lstStyle/>
        <a:p>
          <a:endParaRPr lang="en-US"/>
        </a:p>
      </dgm:t>
    </dgm:pt>
    <dgm:pt modelId="{ADC6CB3B-CA3E-4678-A00D-4AA59294361C}" type="pres">
      <dgm:prSet presAssocID="{9BA41258-55F5-4B02-A5A0-14C9F4266B73}" presName="hierRoot2" presStyleCnt="0"/>
      <dgm:spPr/>
    </dgm:pt>
    <dgm:pt modelId="{649EF247-5A20-45CB-8B44-910C6B729B85}" type="pres">
      <dgm:prSet presAssocID="{9BA41258-55F5-4B02-A5A0-14C9F4266B73}" presName="composite2" presStyleCnt="0"/>
      <dgm:spPr/>
    </dgm:pt>
    <dgm:pt modelId="{990FA0D0-B5C1-4642-8B99-0874F8987E19}" type="pres">
      <dgm:prSet presAssocID="{9BA41258-55F5-4B02-A5A0-14C9F4266B73}" presName="background2" presStyleLbl="node2" presStyleIdx="3" presStyleCnt="6"/>
      <dgm:spPr/>
    </dgm:pt>
    <dgm:pt modelId="{270BEA59-0C1D-46FC-86F1-CBA407091F24}" type="pres">
      <dgm:prSet presAssocID="{9BA41258-55F5-4B02-A5A0-14C9F4266B73}" presName="text2" presStyleLbl="fgAcc2" presStyleIdx="3" presStyleCnt="6">
        <dgm:presLayoutVars>
          <dgm:chPref val="3"/>
        </dgm:presLayoutVars>
      </dgm:prSet>
      <dgm:spPr/>
      <dgm:t>
        <a:bodyPr/>
        <a:lstStyle/>
        <a:p>
          <a:endParaRPr lang="en-US"/>
        </a:p>
      </dgm:t>
    </dgm:pt>
    <dgm:pt modelId="{5677F564-A475-4EA4-87F6-C37F84D73C2E}" type="pres">
      <dgm:prSet presAssocID="{9BA41258-55F5-4B02-A5A0-14C9F4266B73}" presName="hierChild3" presStyleCnt="0"/>
      <dgm:spPr/>
    </dgm:pt>
    <dgm:pt modelId="{78E59EB8-5639-4024-9AC4-90AC82339CFD}" type="pres">
      <dgm:prSet presAssocID="{980C35DB-6C6E-4B44-9569-F7FE9E7C9227}" presName="Name10" presStyleLbl="parChTrans1D2" presStyleIdx="4" presStyleCnt="6"/>
      <dgm:spPr/>
      <dgm:t>
        <a:bodyPr/>
        <a:lstStyle/>
        <a:p>
          <a:endParaRPr lang="en-US"/>
        </a:p>
      </dgm:t>
    </dgm:pt>
    <dgm:pt modelId="{22012C40-79F2-4E42-83FC-D39315A43C62}" type="pres">
      <dgm:prSet presAssocID="{2A05A6F4-EF7A-4BEA-A97D-E4754924E3B2}" presName="hierRoot2" presStyleCnt="0"/>
      <dgm:spPr/>
    </dgm:pt>
    <dgm:pt modelId="{98D8506B-BDBE-4147-9113-94465BFB8AE3}" type="pres">
      <dgm:prSet presAssocID="{2A05A6F4-EF7A-4BEA-A97D-E4754924E3B2}" presName="composite2" presStyleCnt="0"/>
      <dgm:spPr/>
    </dgm:pt>
    <dgm:pt modelId="{CEE9E083-3E03-45C3-93B0-644A569440B7}" type="pres">
      <dgm:prSet presAssocID="{2A05A6F4-EF7A-4BEA-A97D-E4754924E3B2}" presName="background2" presStyleLbl="node2" presStyleIdx="4" presStyleCnt="6"/>
      <dgm:spPr/>
    </dgm:pt>
    <dgm:pt modelId="{6F9B2C6A-03DE-40A5-AAB2-F5B8B9A87640}" type="pres">
      <dgm:prSet presAssocID="{2A05A6F4-EF7A-4BEA-A97D-E4754924E3B2}" presName="text2" presStyleLbl="fgAcc2" presStyleIdx="4" presStyleCnt="6">
        <dgm:presLayoutVars>
          <dgm:chPref val="3"/>
        </dgm:presLayoutVars>
      </dgm:prSet>
      <dgm:spPr/>
      <dgm:t>
        <a:bodyPr/>
        <a:lstStyle/>
        <a:p>
          <a:endParaRPr lang="en-US"/>
        </a:p>
      </dgm:t>
    </dgm:pt>
    <dgm:pt modelId="{902035E5-928E-45AF-8E1A-B99A18CCB159}" type="pres">
      <dgm:prSet presAssocID="{2A05A6F4-EF7A-4BEA-A97D-E4754924E3B2}" presName="hierChild3" presStyleCnt="0"/>
      <dgm:spPr/>
    </dgm:pt>
    <dgm:pt modelId="{AF7C0C6D-B882-4684-A053-D234F3BF4BE7}" type="pres">
      <dgm:prSet presAssocID="{FFDAA95F-E137-4479-AEAC-7F0AEB407D57}" presName="Name10" presStyleLbl="parChTrans1D2" presStyleIdx="5" presStyleCnt="6"/>
      <dgm:spPr/>
      <dgm:t>
        <a:bodyPr/>
        <a:lstStyle/>
        <a:p>
          <a:endParaRPr lang="en-US"/>
        </a:p>
      </dgm:t>
    </dgm:pt>
    <dgm:pt modelId="{2E76BF61-FCDD-4819-A3B5-840EF083351E}" type="pres">
      <dgm:prSet presAssocID="{DA4930F7-BAF2-4F97-96CE-86B4A685A064}" presName="hierRoot2" presStyleCnt="0"/>
      <dgm:spPr/>
    </dgm:pt>
    <dgm:pt modelId="{836A192A-ABAE-410F-B11B-AF023C8088B0}" type="pres">
      <dgm:prSet presAssocID="{DA4930F7-BAF2-4F97-96CE-86B4A685A064}" presName="composite2" presStyleCnt="0"/>
      <dgm:spPr/>
    </dgm:pt>
    <dgm:pt modelId="{1297FDE2-287A-4CDD-B126-DBBF674A4405}" type="pres">
      <dgm:prSet presAssocID="{DA4930F7-BAF2-4F97-96CE-86B4A685A064}" presName="background2" presStyleLbl="node2" presStyleIdx="5" presStyleCnt="6"/>
      <dgm:spPr/>
    </dgm:pt>
    <dgm:pt modelId="{65BA666D-E280-4AD4-8783-7774371F9C71}" type="pres">
      <dgm:prSet presAssocID="{DA4930F7-BAF2-4F97-96CE-86B4A685A064}" presName="text2" presStyleLbl="fgAcc2" presStyleIdx="5" presStyleCnt="6">
        <dgm:presLayoutVars>
          <dgm:chPref val="3"/>
        </dgm:presLayoutVars>
      </dgm:prSet>
      <dgm:spPr/>
      <dgm:t>
        <a:bodyPr/>
        <a:lstStyle/>
        <a:p>
          <a:endParaRPr lang="en-US"/>
        </a:p>
      </dgm:t>
    </dgm:pt>
    <dgm:pt modelId="{9C780A5B-FEF9-49C9-98AB-13BDFE6C7F3B}" type="pres">
      <dgm:prSet presAssocID="{DA4930F7-BAF2-4F97-96CE-86B4A685A064}" presName="hierChild3" presStyleCnt="0"/>
      <dgm:spPr/>
    </dgm:pt>
  </dgm:ptLst>
  <dgm:cxnLst>
    <dgm:cxn modelId="{B8F490F6-4AA2-41D9-8008-57C8EAE53067}" type="presOf" srcId="{396FAFCB-3A2D-4BA2-B158-7D13C4A4E0EA}" destId="{347A6520-C92C-4C68-8DC1-93F9BDDF8856}" srcOrd="0" destOrd="0" presId="urn:microsoft.com/office/officeart/2005/8/layout/hierarchy1"/>
    <dgm:cxn modelId="{D8E5455F-3B76-4137-888A-69983FD4748A}" srcId="{7F2E2D70-735D-4A17-920A-E136FDC20446}" destId="{72047233-7DAC-4946-98E3-F086B3B38634}" srcOrd="0" destOrd="0" parTransId="{70F71E03-55CC-4A4F-A3A9-D9940DD3C542}" sibTransId="{71C8ECC8-FF8F-47CB-9BD8-37627872DDF5}"/>
    <dgm:cxn modelId="{E021EC90-0E34-4D1B-A66E-14091C1341CB}" srcId="{5E3F05AA-D3F6-4493-9443-9B83370F47BC}" destId="{7F2E2D70-735D-4A17-920A-E136FDC20446}" srcOrd="0" destOrd="0" parTransId="{AEA6C21D-FC8D-40E1-B474-798BEDAB7177}" sibTransId="{8CBAEFEA-6B78-48F6-8E55-939A2669D62C}"/>
    <dgm:cxn modelId="{F16225D4-AFE2-4FA9-A71D-0EFF0E8A90D3}" type="presOf" srcId="{7F2E2D70-735D-4A17-920A-E136FDC20446}" destId="{ED8A7C68-11F3-4AE4-B25C-966BDBD4E000}" srcOrd="0" destOrd="0" presId="urn:microsoft.com/office/officeart/2005/8/layout/hierarchy1"/>
    <dgm:cxn modelId="{77A44679-A835-451A-9A4C-70D3BCD38FB9}" type="presOf" srcId="{23E4DCF2-1C61-4FA4-AB39-97588F671F67}" destId="{7E9D52DA-1E0F-42F4-A06E-B14BB535732E}" srcOrd="0" destOrd="0" presId="urn:microsoft.com/office/officeart/2005/8/layout/hierarchy1"/>
    <dgm:cxn modelId="{F35805AE-6804-42F0-8CB4-5B150670C5C8}" type="presOf" srcId="{853E1FCF-F4DF-4A07-AC50-A1FC5B460E63}" destId="{191ED712-7516-4A61-A492-2F7CCF846746}" srcOrd="0" destOrd="0" presId="urn:microsoft.com/office/officeart/2005/8/layout/hierarchy1"/>
    <dgm:cxn modelId="{0007679C-507D-4DBB-BCB2-88B994902AC4}" type="presOf" srcId="{980C35DB-6C6E-4B44-9569-F7FE9E7C9227}" destId="{78E59EB8-5639-4024-9AC4-90AC82339CFD}" srcOrd="0" destOrd="0" presId="urn:microsoft.com/office/officeart/2005/8/layout/hierarchy1"/>
    <dgm:cxn modelId="{D1CC05F4-199D-4C89-B523-AE5698127F64}" type="presOf" srcId="{A8336EE0-6482-492E-8BE9-D98C64E74618}" destId="{96953283-A354-43EF-B1D8-AADEAD49BC7D}" srcOrd="0" destOrd="0" presId="urn:microsoft.com/office/officeart/2005/8/layout/hierarchy1"/>
    <dgm:cxn modelId="{8882773D-D6B5-4A86-BB4A-13B1484F6EC9}" srcId="{A8336EE0-6482-492E-8BE9-D98C64E74618}" destId="{9BA41258-55F5-4B02-A5A0-14C9F4266B73}" srcOrd="0" destOrd="0" parTransId="{806DA24D-4349-4645-8A84-F11E05C3424C}" sibTransId="{46D85F9F-5943-4D31-BB22-75C5B191DDA4}"/>
    <dgm:cxn modelId="{A19CC35E-474E-4D31-839A-3CEAF5245F5E}" srcId="{7F2E2D70-735D-4A17-920A-E136FDC20446}" destId="{22FA3D9F-0A8A-4ABF-8FF3-31DBA7EFCB50}" srcOrd="2" destOrd="0" parTransId="{396FAFCB-3A2D-4BA2-B158-7D13C4A4E0EA}" sibTransId="{040039D4-12E8-4644-96F6-A61694665513}"/>
    <dgm:cxn modelId="{9F039077-86EB-4990-AD03-2619974363C6}" type="presOf" srcId="{9BA41258-55F5-4B02-A5A0-14C9F4266B73}" destId="{270BEA59-0C1D-46FC-86F1-CBA407091F24}" srcOrd="0" destOrd="0" presId="urn:microsoft.com/office/officeart/2005/8/layout/hierarchy1"/>
    <dgm:cxn modelId="{C6FA7E0C-22FD-4311-93A2-D6AD6195F962}" type="presOf" srcId="{806DA24D-4349-4645-8A84-F11E05C3424C}" destId="{E2DC3977-320B-4B9F-B883-FC9D200C4BFF}" srcOrd="0" destOrd="0" presId="urn:microsoft.com/office/officeart/2005/8/layout/hierarchy1"/>
    <dgm:cxn modelId="{2F160B13-98D9-4B24-B28B-6D1AF7A2E7DC}" srcId="{A8336EE0-6482-492E-8BE9-D98C64E74618}" destId="{2A05A6F4-EF7A-4BEA-A97D-E4754924E3B2}" srcOrd="1" destOrd="0" parTransId="{980C35DB-6C6E-4B44-9569-F7FE9E7C9227}" sibTransId="{731D8B53-F57B-4E47-9151-7C3E40FC347B}"/>
    <dgm:cxn modelId="{3A35190B-54F5-4DCF-984C-16E4D25B9A3C}" srcId="{5E3F05AA-D3F6-4493-9443-9B83370F47BC}" destId="{A8336EE0-6482-492E-8BE9-D98C64E74618}" srcOrd="1" destOrd="0" parTransId="{A7E016CD-80EB-450D-A732-14AC5E27CD18}" sibTransId="{E9117EC6-4CD3-410F-96F2-EE0315FDE14D}"/>
    <dgm:cxn modelId="{7B56939C-4F5F-448C-8460-4D370EF9F846}" type="presOf" srcId="{DA4930F7-BAF2-4F97-96CE-86B4A685A064}" destId="{65BA666D-E280-4AD4-8783-7774371F9C71}" srcOrd="0" destOrd="0" presId="urn:microsoft.com/office/officeart/2005/8/layout/hierarchy1"/>
    <dgm:cxn modelId="{0CC7CB8F-287C-482B-9DED-A5F0A56CE93E}" type="presOf" srcId="{70F71E03-55CC-4A4F-A3A9-D9940DD3C542}" destId="{152D476B-9F75-44C2-8341-A839012B01B3}" srcOrd="0" destOrd="0" presId="urn:microsoft.com/office/officeart/2005/8/layout/hierarchy1"/>
    <dgm:cxn modelId="{8A5D78B8-6453-48F0-8155-AB8D4BF517C4}" type="presOf" srcId="{2A05A6F4-EF7A-4BEA-A97D-E4754924E3B2}" destId="{6F9B2C6A-03DE-40A5-AAB2-F5B8B9A87640}" srcOrd="0" destOrd="0" presId="urn:microsoft.com/office/officeart/2005/8/layout/hierarchy1"/>
    <dgm:cxn modelId="{CC6B5C57-90DA-4E18-866D-030F700E2FAD}" srcId="{7F2E2D70-735D-4A17-920A-E136FDC20446}" destId="{853E1FCF-F4DF-4A07-AC50-A1FC5B460E63}" srcOrd="1" destOrd="0" parTransId="{23E4DCF2-1C61-4FA4-AB39-97588F671F67}" sibTransId="{9BBC273F-1F03-475E-950B-0E6F809CA025}"/>
    <dgm:cxn modelId="{E4F2A620-4D9C-408B-AF24-2BE206764399}" type="presOf" srcId="{FFDAA95F-E137-4479-AEAC-7F0AEB407D57}" destId="{AF7C0C6D-B882-4684-A053-D234F3BF4BE7}" srcOrd="0" destOrd="0" presId="urn:microsoft.com/office/officeart/2005/8/layout/hierarchy1"/>
    <dgm:cxn modelId="{5CF7DEC7-EDB1-43F8-B0E1-F4EF31F05403}" type="presOf" srcId="{22FA3D9F-0A8A-4ABF-8FF3-31DBA7EFCB50}" destId="{6302D630-34C2-43D8-9643-332899E38DB9}" srcOrd="0" destOrd="0" presId="urn:microsoft.com/office/officeart/2005/8/layout/hierarchy1"/>
    <dgm:cxn modelId="{D2F8E360-CB74-4B95-9929-479FC891888E}" type="presOf" srcId="{5E3F05AA-D3F6-4493-9443-9B83370F47BC}" destId="{D5A6EADA-CC48-4156-AF96-922E14291BFF}" srcOrd="0" destOrd="0" presId="urn:microsoft.com/office/officeart/2005/8/layout/hierarchy1"/>
    <dgm:cxn modelId="{0747732D-59AF-4BE9-9E87-FDBA87D648A3}" type="presOf" srcId="{72047233-7DAC-4946-98E3-F086B3B38634}" destId="{C16AE395-EDC7-4BD7-B392-4E21F3950A61}" srcOrd="0" destOrd="0" presId="urn:microsoft.com/office/officeart/2005/8/layout/hierarchy1"/>
    <dgm:cxn modelId="{5020829F-6598-4EFB-9A31-D6D908D44131}" srcId="{A8336EE0-6482-492E-8BE9-D98C64E74618}" destId="{DA4930F7-BAF2-4F97-96CE-86B4A685A064}" srcOrd="2" destOrd="0" parTransId="{FFDAA95F-E137-4479-AEAC-7F0AEB407D57}" sibTransId="{0750598A-8122-452D-8360-3A598897C91E}"/>
    <dgm:cxn modelId="{08784AC6-83D8-41B1-9E5E-315DCE2C3F34}" type="presParOf" srcId="{D5A6EADA-CC48-4156-AF96-922E14291BFF}" destId="{70B47C54-F856-485E-B062-DC0AD90A08FB}" srcOrd="0" destOrd="0" presId="urn:microsoft.com/office/officeart/2005/8/layout/hierarchy1"/>
    <dgm:cxn modelId="{64AE0696-0718-4050-9FF6-062F4D5CE46F}" type="presParOf" srcId="{70B47C54-F856-485E-B062-DC0AD90A08FB}" destId="{C974B357-5B26-434D-9CA5-1D5D8BD2DE28}" srcOrd="0" destOrd="0" presId="urn:microsoft.com/office/officeart/2005/8/layout/hierarchy1"/>
    <dgm:cxn modelId="{DDCF39C1-AF98-4C5B-A298-AF8A80852958}" type="presParOf" srcId="{C974B357-5B26-434D-9CA5-1D5D8BD2DE28}" destId="{63742F14-82A6-4003-AE8E-B853CFD65DEA}" srcOrd="0" destOrd="0" presId="urn:microsoft.com/office/officeart/2005/8/layout/hierarchy1"/>
    <dgm:cxn modelId="{926EF3FC-60E8-494B-989A-E93CF0299426}" type="presParOf" srcId="{C974B357-5B26-434D-9CA5-1D5D8BD2DE28}" destId="{ED8A7C68-11F3-4AE4-B25C-966BDBD4E000}" srcOrd="1" destOrd="0" presId="urn:microsoft.com/office/officeart/2005/8/layout/hierarchy1"/>
    <dgm:cxn modelId="{86F54E8F-14BE-4AAD-B521-EA41D7CC450B}" type="presParOf" srcId="{70B47C54-F856-485E-B062-DC0AD90A08FB}" destId="{2BDF919C-C2A7-4D59-8E40-C632BEAB2D13}" srcOrd="1" destOrd="0" presId="urn:microsoft.com/office/officeart/2005/8/layout/hierarchy1"/>
    <dgm:cxn modelId="{F90C7ABB-35DE-4928-AFEA-F6E6B8126678}" type="presParOf" srcId="{2BDF919C-C2A7-4D59-8E40-C632BEAB2D13}" destId="{152D476B-9F75-44C2-8341-A839012B01B3}" srcOrd="0" destOrd="0" presId="urn:microsoft.com/office/officeart/2005/8/layout/hierarchy1"/>
    <dgm:cxn modelId="{44036CCD-1241-4641-B448-634C0CCD910A}" type="presParOf" srcId="{2BDF919C-C2A7-4D59-8E40-C632BEAB2D13}" destId="{DA8DCA50-24AE-4361-A688-72C4FB3873C4}" srcOrd="1" destOrd="0" presId="urn:microsoft.com/office/officeart/2005/8/layout/hierarchy1"/>
    <dgm:cxn modelId="{A6691E1A-C9EE-4348-908F-1850BAC1A38D}" type="presParOf" srcId="{DA8DCA50-24AE-4361-A688-72C4FB3873C4}" destId="{BDEB704D-BEC0-44F7-BB48-50DAD83B1C8D}" srcOrd="0" destOrd="0" presId="urn:microsoft.com/office/officeart/2005/8/layout/hierarchy1"/>
    <dgm:cxn modelId="{0C18CD3C-4654-4755-A5B4-356F57532B1C}" type="presParOf" srcId="{BDEB704D-BEC0-44F7-BB48-50DAD83B1C8D}" destId="{78F4D72E-9DB6-43DA-ACAD-89DD556789D5}" srcOrd="0" destOrd="0" presId="urn:microsoft.com/office/officeart/2005/8/layout/hierarchy1"/>
    <dgm:cxn modelId="{9CE9AAA0-BCAD-4962-890A-EE2970A5512A}" type="presParOf" srcId="{BDEB704D-BEC0-44F7-BB48-50DAD83B1C8D}" destId="{C16AE395-EDC7-4BD7-B392-4E21F3950A61}" srcOrd="1" destOrd="0" presId="urn:microsoft.com/office/officeart/2005/8/layout/hierarchy1"/>
    <dgm:cxn modelId="{E0DFA097-A50C-40C2-8CCA-59DA5EF1CA4B}" type="presParOf" srcId="{DA8DCA50-24AE-4361-A688-72C4FB3873C4}" destId="{EE2671F7-C8BC-4119-96B6-F73776EE0856}" srcOrd="1" destOrd="0" presId="urn:microsoft.com/office/officeart/2005/8/layout/hierarchy1"/>
    <dgm:cxn modelId="{FEB2981B-C793-4A6C-B698-0B86006DA9AA}" type="presParOf" srcId="{2BDF919C-C2A7-4D59-8E40-C632BEAB2D13}" destId="{7E9D52DA-1E0F-42F4-A06E-B14BB535732E}" srcOrd="2" destOrd="0" presId="urn:microsoft.com/office/officeart/2005/8/layout/hierarchy1"/>
    <dgm:cxn modelId="{79CEC4EF-0DEA-40DA-8803-E37553F96062}" type="presParOf" srcId="{2BDF919C-C2A7-4D59-8E40-C632BEAB2D13}" destId="{97F46F70-ED0A-4412-81C3-DC8F88C43858}" srcOrd="3" destOrd="0" presId="urn:microsoft.com/office/officeart/2005/8/layout/hierarchy1"/>
    <dgm:cxn modelId="{6D780DCD-693B-4201-BB2E-BD6A07628CAD}" type="presParOf" srcId="{97F46F70-ED0A-4412-81C3-DC8F88C43858}" destId="{26F89D65-FA36-46F4-9F35-BA39B63B996A}" srcOrd="0" destOrd="0" presId="urn:microsoft.com/office/officeart/2005/8/layout/hierarchy1"/>
    <dgm:cxn modelId="{3C173B38-E307-4F59-94AE-B3CC0A9047A1}" type="presParOf" srcId="{26F89D65-FA36-46F4-9F35-BA39B63B996A}" destId="{5DB44E45-29AE-4729-BC05-924ECDA3E516}" srcOrd="0" destOrd="0" presId="urn:microsoft.com/office/officeart/2005/8/layout/hierarchy1"/>
    <dgm:cxn modelId="{8D234B09-9D48-4D6A-9E13-FD13107BBF9D}" type="presParOf" srcId="{26F89D65-FA36-46F4-9F35-BA39B63B996A}" destId="{191ED712-7516-4A61-A492-2F7CCF846746}" srcOrd="1" destOrd="0" presId="urn:microsoft.com/office/officeart/2005/8/layout/hierarchy1"/>
    <dgm:cxn modelId="{37C42FF8-7478-4B8F-9928-431C45A26E7E}" type="presParOf" srcId="{97F46F70-ED0A-4412-81C3-DC8F88C43858}" destId="{DA22211A-DE2C-4B16-A5D6-57F3782FAB0E}" srcOrd="1" destOrd="0" presId="urn:microsoft.com/office/officeart/2005/8/layout/hierarchy1"/>
    <dgm:cxn modelId="{C4F34E17-CF20-45B4-A369-7E7DCB6CF5F1}" type="presParOf" srcId="{2BDF919C-C2A7-4D59-8E40-C632BEAB2D13}" destId="{347A6520-C92C-4C68-8DC1-93F9BDDF8856}" srcOrd="4" destOrd="0" presId="urn:microsoft.com/office/officeart/2005/8/layout/hierarchy1"/>
    <dgm:cxn modelId="{35243F71-5CA9-4330-9F01-4421663D637D}" type="presParOf" srcId="{2BDF919C-C2A7-4D59-8E40-C632BEAB2D13}" destId="{988361A1-28F3-4EE4-A95F-7AEB1C4BBE41}" srcOrd="5" destOrd="0" presId="urn:microsoft.com/office/officeart/2005/8/layout/hierarchy1"/>
    <dgm:cxn modelId="{62FB803C-1540-470C-9600-AC4A616D5A78}" type="presParOf" srcId="{988361A1-28F3-4EE4-A95F-7AEB1C4BBE41}" destId="{B0190C61-1B16-4D2A-B506-45FED5CED908}" srcOrd="0" destOrd="0" presId="urn:microsoft.com/office/officeart/2005/8/layout/hierarchy1"/>
    <dgm:cxn modelId="{8BC993F7-1CF2-42AC-8D63-9780CD626D0C}" type="presParOf" srcId="{B0190C61-1B16-4D2A-B506-45FED5CED908}" destId="{26C78AD9-3C04-4DAC-A9C8-9B01F8419ADD}" srcOrd="0" destOrd="0" presId="urn:microsoft.com/office/officeart/2005/8/layout/hierarchy1"/>
    <dgm:cxn modelId="{905E667E-232D-433D-A5F0-7ACBC3E779AF}" type="presParOf" srcId="{B0190C61-1B16-4D2A-B506-45FED5CED908}" destId="{6302D630-34C2-43D8-9643-332899E38DB9}" srcOrd="1" destOrd="0" presId="urn:microsoft.com/office/officeart/2005/8/layout/hierarchy1"/>
    <dgm:cxn modelId="{DFD1562C-569D-4575-985C-38186A9A5A16}" type="presParOf" srcId="{988361A1-28F3-4EE4-A95F-7AEB1C4BBE41}" destId="{74AD2840-914D-409A-B645-1B23F748AD3E}" srcOrd="1" destOrd="0" presId="urn:microsoft.com/office/officeart/2005/8/layout/hierarchy1"/>
    <dgm:cxn modelId="{53065E33-A3CE-4FE5-A6DC-723B94048A5B}" type="presParOf" srcId="{D5A6EADA-CC48-4156-AF96-922E14291BFF}" destId="{4622B495-3075-46FF-A7AC-B0C394CC5C85}" srcOrd="1" destOrd="0" presId="urn:microsoft.com/office/officeart/2005/8/layout/hierarchy1"/>
    <dgm:cxn modelId="{62E125ED-C0AE-4392-8934-34108D0434D6}" type="presParOf" srcId="{4622B495-3075-46FF-A7AC-B0C394CC5C85}" destId="{774C38D0-586E-4FA9-B95F-5F1A407BE064}" srcOrd="0" destOrd="0" presId="urn:microsoft.com/office/officeart/2005/8/layout/hierarchy1"/>
    <dgm:cxn modelId="{4AC9F03D-5F74-4F54-B68F-BDA3660304F8}" type="presParOf" srcId="{774C38D0-586E-4FA9-B95F-5F1A407BE064}" destId="{0F26D1DB-3430-4FD4-A910-CED0E61B685C}" srcOrd="0" destOrd="0" presId="urn:microsoft.com/office/officeart/2005/8/layout/hierarchy1"/>
    <dgm:cxn modelId="{365E7BA9-860F-478B-8FD1-DD2176BEDDD9}" type="presParOf" srcId="{774C38D0-586E-4FA9-B95F-5F1A407BE064}" destId="{96953283-A354-43EF-B1D8-AADEAD49BC7D}" srcOrd="1" destOrd="0" presId="urn:microsoft.com/office/officeart/2005/8/layout/hierarchy1"/>
    <dgm:cxn modelId="{6C9E40A0-75D2-486A-91C6-15CAD33AC09A}" type="presParOf" srcId="{4622B495-3075-46FF-A7AC-B0C394CC5C85}" destId="{76E6CBB3-DA3C-47B1-AE02-7AD16228E459}" srcOrd="1" destOrd="0" presId="urn:microsoft.com/office/officeart/2005/8/layout/hierarchy1"/>
    <dgm:cxn modelId="{25865B97-4B49-451E-9609-97E5C4170EBB}" type="presParOf" srcId="{76E6CBB3-DA3C-47B1-AE02-7AD16228E459}" destId="{E2DC3977-320B-4B9F-B883-FC9D200C4BFF}" srcOrd="0" destOrd="0" presId="urn:microsoft.com/office/officeart/2005/8/layout/hierarchy1"/>
    <dgm:cxn modelId="{4E9E81DD-3DEC-46CD-BDE5-F40F6EDCF95F}" type="presParOf" srcId="{76E6CBB3-DA3C-47B1-AE02-7AD16228E459}" destId="{ADC6CB3B-CA3E-4678-A00D-4AA59294361C}" srcOrd="1" destOrd="0" presId="urn:microsoft.com/office/officeart/2005/8/layout/hierarchy1"/>
    <dgm:cxn modelId="{69E8740A-0757-4F34-BDB7-577121C876F6}" type="presParOf" srcId="{ADC6CB3B-CA3E-4678-A00D-4AA59294361C}" destId="{649EF247-5A20-45CB-8B44-910C6B729B85}" srcOrd="0" destOrd="0" presId="urn:microsoft.com/office/officeart/2005/8/layout/hierarchy1"/>
    <dgm:cxn modelId="{E959DF54-9B9C-49B2-9926-792BAD3845F3}" type="presParOf" srcId="{649EF247-5A20-45CB-8B44-910C6B729B85}" destId="{990FA0D0-B5C1-4642-8B99-0874F8987E19}" srcOrd="0" destOrd="0" presId="urn:microsoft.com/office/officeart/2005/8/layout/hierarchy1"/>
    <dgm:cxn modelId="{74B75D49-D6B9-4523-9B68-343F3E8F5963}" type="presParOf" srcId="{649EF247-5A20-45CB-8B44-910C6B729B85}" destId="{270BEA59-0C1D-46FC-86F1-CBA407091F24}" srcOrd="1" destOrd="0" presId="urn:microsoft.com/office/officeart/2005/8/layout/hierarchy1"/>
    <dgm:cxn modelId="{FD7FA47F-1FF7-4F9A-9835-17BD96A27B93}" type="presParOf" srcId="{ADC6CB3B-CA3E-4678-A00D-4AA59294361C}" destId="{5677F564-A475-4EA4-87F6-C37F84D73C2E}" srcOrd="1" destOrd="0" presId="urn:microsoft.com/office/officeart/2005/8/layout/hierarchy1"/>
    <dgm:cxn modelId="{A69537D0-A5F3-433E-B176-4A1FD1514BAD}" type="presParOf" srcId="{76E6CBB3-DA3C-47B1-AE02-7AD16228E459}" destId="{78E59EB8-5639-4024-9AC4-90AC82339CFD}" srcOrd="2" destOrd="0" presId="urn:microsoft.com/office/officeart/2005/8/layout/hierarchy1"/>
    <dgm:cxn modelId="{FF3FC9C8-515D-4A1D-9895-555AF541F0C9}" type="presParOf" srcId="{76E6CBB3-DA3C-47B1-AE02-7AD16228E459}" destId="{22012C40-79F2-4E42-83FC-D39315A43C62}" srcOrd="3" destOrd="0" presId="urn:microsoft.com/office/officeart/2005/8/layout/hierarchy1"/>
    <dgm:cxn modelId="{922A2A34-F5D5-4E07-BA42-75E02AB6EAB7}" type="presParOf" srcId="{22012C40-79F2-4E42-83FC-D39315A43C62}" destId="{98D8506B-BDBE-4147-9113-94465BFB8AE3}" srcOrd="0" destOrd="0" presId="urn:microsoft.com/office/officeart/2005/8/layout/hierarchy1"/>
    <dgm:cxn modelId="{87BEAA64-69CD-45B4-8B1A-EA3D7E6404EB}" type="presParOf" srcId="{98D8506B-BDBE-4147-9113-94465BFB8AE3}" destId="{CEE9E083-3E03-45C3-93B0-644A569440B7}" srcOrd="0" destOrd="0" presId="urn:microsoft.com/office/officeart/2005/8/layout/hierarchy1"/>
    <dgm:cxn modelId="{3C9278A1-F60C-4FDE-BC8A-A34BC90704D8}" type="presParOf" srcId="{98D8506B-BDBE-4147-9113-94465BFB8AE3}" destId="{6F9B2C6A-03DE-40A5-AAB2-F5B8B9A87640}" srcOrd="1" destOrd="0" presId="urn:microsoft.com/office/officeart/2005/8/layout/hierarchy1"/>
    <dgm:cxn modelId="{F5572501-8B98-43BD-9E37-A69590CCFB4F}" type="presParOf" srcId="{22012C40-79F2-4E42-83FC-D39315A43C62}" destId="{902035E5-928E-45AF-8E1A-B99A18CCB159}" srcOrd="1" destOrd="0" presId="urn:microsoft.com/office/officeart/2005/8/layout/hierarchy1"/>
    <dgm:cxn modelId="{44E368FF-7501-4D57-8D83-0C9DB8F33325}" type="presParOf" srcId="{76E6CBB3-DA3C-47B1-AE02-7AD16228E459}" destId="{AF7C0C6D-B882-4684-A053-D234F3BF4BE7}" srcOrd="4" destOrd="0" presId="urn:microsoft.com/office/officeart/2005/8/layout/hierarchy1"/>
    <dgm:cxn modelId="{F7A10431-5B2A-4E57-A6CE-82F6CA086C91}" type="presParOf" srcId="{76E6CBB3-DA3C-47B1-AE02-7AD16228E459}" destId="{2E76BF61-FCDD-4819-A3B5-840EF083351E}" srcOrd="5" destOrd="0" presId="urn:microsoft.com/office/officeart/2005/8/layout/hierarchy1"/>
    <dgm:cxn modelId="{D6E1D783-BB51-43A0-974A-74DBEF64DC62}" type="presParOf" srcId="{2E76BF61-FCDD-4819-A3B5-840EF083351E}" destId="{836A192A-ABAE-410F-B11B-AF023C8088B0}" srcOrd="0" destOrd="0" presId="urn:microsoft.com/office/officeart/2005/8/layout/hierarchy1"/>
    <dgm:cxn modelId="{61180751-6EC8-42D8-8190-5F7E1B760BEC}" type="presParOf" srcId="{836A192A-ABAE-410F-B11B-AF023C8088B0}" destId="{1297FDE2-287A-4CDD-B126-DBBF674A4405}" srcOrd="0" destOrd="0" presId="urn:microsoft.com/office/officeart/2005/8/layout/hierarchy1"/>
    <dgm:cxn modelId="{D2F61DAD-E782-4095-A527-EF858FCEFA0A}" type="presParOf" srcId="{836A192A-ABAE-410F-B11B-AF023C8088B0}" destId="{65BA666D-E280-4AD4-8783-7774371F9C71}" srcOrd="1" destOrd="0" presId="urn:microsoft.com/office/officeart/2005/8/layout/hierarchy1"/>
    <dgm:cxn modelId="{89108061-5289-49E2-8EF7-3D6A64103D32}" type="presParOf" srcId="{2E76BF61-FCDD-4819-A3B5-840EF083351E}" destId="{9C780A5B-FEF9-49C9-98AB-13BDFE6C7F3B}" srcOrd="1" destOrd="0" presId="urn:microsoft.com/office/officeart/2005/8/layout/hierarchy1"/>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7609A3A-C5E4-488E-9AF5-48CB6891C17A}">
      <dsp:nvSpPr>
        <dsp:cNvPr id="0" name=""/>
        <dsp:cNvSpPr/>
      </dsp:nvSpPr>
      <dsp:spPr>
        <a:xfrm>
          <a:off x="0" y="2687"/>
          <a:ext cx="6630174"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57E18A1-EBEA-4707-B676-B3C777FBC60F}">
      <dsp:nvSpPr>
        <dsp:cNvPr id="0" name=""/>
        <dsp:cNvSpPr/>
      </dsp:nvSpPr>
      <dsp:spPr>
        <a:xfrm>
          <a:off x="0" y="2687"/>
          <a:ext cx="6630174" cy="45827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lvl="0" algn="l" defTabSz="977900">
            <a:lnSpc>
              <a:spcPct val="90000"/>
            </a:lnSpc>
            <a:spcBef>
              <a:spcPct val="0"/>
            </a:spcBef>
            <a:spcAft>
              <a:spcPct val="35000"/>
            </a:spcAft>
          </a:pPr>
          <a:r>
            <a:rPr lang="en-IN" sz="2200" kern="1200"/>
            <a:t>Introduction</a:t>
          </a:r>
          <a:endParaRPr lang="en-US" sz="2200" kern="1200"/>
        </a:p>
      </dsp:txBody>
      <dsp:txXfrm>
        <a:off x="0" y="2687"/>
        <a:ext cx="6630174" cy="458276"/>
      </dsp:txXfrm>
    </dsp:sp>
    <dsp:sp modelId="{A1FF7935-4586-453D-95B1-B849F7C5E51B}">
      <dsp:nvSpPr>
        <dsp:cNvPr id="0" name=""/>
        <dsp:cNvSpPr/>
      </dsp:nvSpPr>
      <dsp:spPr>
        <a:xfrm>
          <a:off x="0" y="460963"/>
          <a:ext cx="6630174" cy="0"/>
        </a:xfrm>
        <a:prstGeom prst="line">
          <a:avLst/>
        </a:prstGeom>
        <a:solidFill>
          <a:schemeClr val="accent2">
            <a:hueOff val="-132306"/>
            <a:satOff val="-7630"/>
            <a:lumOff val="784"/>
            <a:alphaOff val="0"/>
          </a:schemeClr>
        </a:solidFill>
        <a:ln w="12700" cap="flat" cmpd="sng" algn="ctr">
          <a:solidFill>
            <a:schemeClr val="accent2">
              <a:hueOff val="-132306"/>
              <a:satOff val="-7630"/>
              <a:lumOff val="784"/>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BA85855-996D-44B7-B0F4-9E9FCBD4B849}">
      <dsp:nvSpPr>
        <dsp:cNvPr id="0" name=""/>
        <dsp:cNvSpPr/>
      </dsp:nvSpPr>
      <dsp:spPr>
        <a:xfrm>
          <a:off x="0" y="460963"/>
          <a:ext cx="6630174" cy="45827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lvl="0" algn="l" defTabSz="977900">
            <a:lnSpc>
              <a:spcPct val="90000"/>
            </a:lnSpc>
            <a:spcBef>
              <a:spcPct val="0"/>
            </a:spcBef>
            <a:spcAft>
              <a:spcPct val="35000"/>
            </a:spcAft>
          </a:pPr>
          <a:r>
            <a:rPr lang="en-IN" sz="2200" kern="1200">
              <a:latin typeface="等线 Light"/>
            </a:rPr>
            <a:t>Abstract</a:t>
          </a:r>
        </a:p>
      </dsp:txBody>
      <dsp:txXfrm>
        <a:off x="0" y="460963"/>
        <a:ext cx="6630174" cy="458276"/>
      </dsp:txXfrm>
    </dsp:sp>
    <dsp:sp modelId="{3E86C92F-5E22-4B28-8ED0-D99C017B4DBA}">
      <dsp:nvSpPr>
        <dsp:cNvPr id="0" name=""/>
        <dsp:cNvSpPr/>
      </dsp:nvSpPr>
      <dsp:spPr>
        <a:xfrm>
          <a:off x="0" y="919239"/>
          <a:ext cx="6630174" cy="0"/>
        </a:xfrm>
        <a:prstGeom prst="line">
          <a:avLst/>
        </a:prstGeom>
        <a:solidFill>
          <a:schemeClr val="accent2">
            <a:hueOff val="-264611"/>
            <a:satOff val="-15260"/>
            <a:lumOff val="1569"/>
            <a:alphaOff val="0"/>
          </a:schemeClr>
        </a:solidFill>
        <a:ln w="12700" cap="flat" cmpd="sng" algn="ctr">
          <a:solidFill>
            <a:schemeClr val="accent2">
              <a:hueOff val="-264611"/>
              <a:satOff val="-15260"/>
              <a:lumOff val="1569"/>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53932DF-240B-4FEC-8D14-97B328446BA6}">
      <dsp:nvSpPr>
        <dsp:cNvPr id="0" name=""/>
        <dsp:cNvSpPr/>
      </dsp:nvSpPr>
      <dsp:spPr>
        <a:xfrm>
          <a:off x="0" y="919239"/>
          <a:ext cx="6630174" cy="45827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lvl="0" algn="l" defTabSz="977900" rtl="0">
            <a:lnSpc>
              <a:spcPct val="90000"/>
            </a:lnSpc>
            <a:spcBef>
              <a:spcPct val="0"/>
            </a:spcBef>
            <a:spcAft>
              <a:spcPct val="35000"/>
            </a:spcAft>
          </a:pPr>
          <a:r>
            <a:rPr lang="en-IN" sz="2200" kern="1200">
              <a:latin typeface="等线 Light"/>
            </a:rPr>
            <a:t>Literature Review</a:t>
          </a:r>
        </a:p>
      </dsp:txBody>
      <dsp:txXfrm>
        <a:off x="0" y="919239"/>
        <a:ext cx="6630174" cy="458276"/>
      </dsp:txXfrm>
    </dsp:sp>
    <dsp:sp modelId="{6912D1AC-2C01-49ED-BBFC-FEF2E5FA3774}">
      <dsp:nvSpPr>
        <dsp:cNvPr id="0" name=""/>
        <dsp:cNvSpPr/>
      </dsp:nvSpPr>
      <dsp:spPr>
        <a:xfrm>
          <a:off x="0" y="1377515"/>
          <a:ext cx="6630174" cy="0"/>
        </a:xfrm>
        <a:prstGeom prst="line">
          <a:avLst/>
        </a:prstGeom>
        <a:solidFill>
          <a:schemeClr val="accent2">
            <a:hueOff val="-396917"/>
            <a:satOff val="-22889"/>
            <a:lumOff val="2353"/>
            <a:alphaOff val="0"/>
          </a:schemeClr>
        </a:solidFill>
        <a:ln w="12700" cap="flat" cmpd="sng" algn="ctr">
          <a:solidFill>
            <a:schemeClr val="accent2">
              <a:hueOff val="-396917"/>
              <a:satOff val="-22889"/>
              <a:lumOff val="2353"/>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263547E-BAE1-4A75-80D3-AD066063A4E0}">
      <dsp:nvSpPr>
        <dsp:cNvPr id="0" name=""/>
        <dsp:cNvSpPr/>
      </dsp:nvSpPr>
      <dsp:spPr>
        <a:xfrm>
          <a:off x="0" y="1377515"/>
          <a:ext cx="6630174" cy="45827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lvl="0" algn="l" defTabSz="977900" rtl="0">
            <a:lnSpc>
              <a:spcPct val="90000"/>
            </a:lnSpc>
            <a:spcBef>
              <a:spcPct val="0"/>
            </a:spcBef>
            <a:spcAft>
              <a:spcPct val="35000"/>
            </a:spcAft>
          </a:pPr>
          <a:r>
            <a:rPr lang="en-IN" sz="2200" kern="1200">
              <a:latin typeface="等线 Light"/>
            </a:rPr>
            <a:t>System Architecture</a:t>
          </a:r>
        </a:p>
      </dsp:txBody>
      <dsp:txXfrm>
        <a:off x="0" y="1377515"/>
        <a:ext cx="6630174" cy="458276"/>
      </dsp:txXfrm>
    </dsp:sp>
    <dsp:sp modelId="{4EA68C59-8167-458F-9AA0-9DE0A5411FDA}">
      <dsp:nvSpPr>
        <dsp:cNvPr id="0" name=""/>
        <dsp:cNvSpPr/>
      </dsp:nvSpPr>
      <dsp:spPr>
        <a:xfrm>
          <a:off x="0" y="1835791"/>
          <a:ext cx="6630174" cy="0"/>
        </a:xfrm>
        <a:prstGeom prst="line">
          <a:avLst/>
        </a:prstGeom>
        <a:solidFill>
          <a:schemeClr val="accent2">
            <a:hueOff val="-529223"/>
            <a:satOff val="-30519"/>
            <a:lumOff val="3137"/>
            <a:alphaOff val="0"/>
          </a:schemeClr>
        </a:solidFill>
        <a:ln w="12700" cap="flat" cmpd="sng" algn="ctr">
          <a:solidFill>
            <a:schemeClr val="accent2">
              <a:hueOff val="-529223"/>
              <a:satOff val="-30519"/>
              <a:lumOff val="3137"/>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0562C33-30B4-449F-880E-60E8E79F2FB2}">
      <dsp:nvSpPr>
        <dsp:cNvPr id="0" name=""/>
        <dsp:cNvSpPr/>
      </dsp:nvSpPr>
      <dsp:spPr>
        <a:xfrm>
          <a:off x="0" y="1835791"/>
          <a:ext cx="6630174" cy="45827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lvl="0" algn="l" defTabSz="977900">
            <a:lnSpc>
              <a:spcPct val="90000"/>
            </a:lnSpc>
            <a:spcBef>
              <a:spcPct val="0"/>
            </a:spcBef>
            <a:spcAft>
              <a:spcPct val="35000"/>
            </a:spcAft>
          </a:pPr>
          <a:r>
            <a:rPr lang="en-IN" sz="2200" kern="1200"/>
            <a:t>System requirements</a:t>
          </a:r>
          <a:endParaRPr lang="en-US" sz="2200" kern="1200"/>
        </a:p>
      </dsp:txBody>
      <dsp:txXfrm>
        <a:off x="0" y="1835791"/>
        <a:ext cx="6630174" cy="458276"/>
      </dsp:txXfrm>
    </dsp:sp>
    <dsp:sp modelId="{7748C6EA-302F-47EC-917D-212A37E372B7}">
      <dsp:nvSpPr>
        <dsp:cNvPr id="0" name=""/>
        <dsp:cNvSpPr/>
      </dsp:nvSpPr>
      <dsp:spPr>
        <a:xfrm>
          <a:off x="0" y="2294067"/>
          <a:ext cx="6630174" cy="0"/>
        </a:xfrm>
        <a:prstGeom prst="line">
          <a:avLst/>
        </a:prstGeom>
        <a:solidFill>
          <a:schemeClr val="accent2">
            <a:hueOff val="-661529"/>
            <a:satOff val="-38149"/>
            <a:lumOff val="3922"/>
            <a:alphaOff val="0"/>
          </a:schemeClr>
        </a:solidFill>
        <a:ln w="12700" cap="flat" cmpd="sng" algn="ctr">
          <a:solidFill>
            <a:schemeClr val="accent2">
              <a:hueOff val="-661529"/>
              <a:satOff val="-38149"/>
              <a:lumOff val="3922"/>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82FEE68-98FD-4343-A305-DF53E723AB2D}">
      <dsp:nvSpPr>
        <dsp:cNvPr id="0" name=""/>
        <dsp:cNvSpPr/>
      </dsp:nvSpPr>
      <dsp:spPr>
        <a:xfrm>
          <a:off x="0" y="2294067"/>
          <a:ext cx="6630174" cy="45827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lvl="0" algn="l" defTabSz="977900" rtl="0">
            <a:lnSpc>
              <a:spcPct val="90000"/>
            </a:lnSpc>
            <a:spcBef>
              <a:spcPct val="0"/>
            </a:spcBef>
            <a:spcAft>
              <a:spcPct val="35000"/>
            </a:spcAft>
          </a:pPr>
          <a:r>
            <a:rPr lang="en-IN" sz="2200" kern="1200" dirty="0">
              <a:latin typeface="等线 Light"/>
            </a:rPr>
            <a:t>Modelling Diagrams</a:t>
          </a:r>
          <a:endParaRPr lang="en-IN" sz="2200" kern="1200" dirty="0"/>
        </a:p>
      </dsp:txBody>
      <dsp:txXfrm>
        <a:off x="0" y="2294067"/>
        <a:ext cx="6630174" cy="458276"/>
      </dsp:txXfrm>
    </dsp:sp>
    <dsp:sp modelId="{0BBCB43D-9FD7-48E8-A43D-50BE7BABC3EA}">
      <dsp:nvSpPr>
        <dsp:cNvPr id="0" name=""/>
        <dsp:cNvSpPr/>
      </dsp:nvSpPr>
      <dsp:spPr>
        <a:xfrm>
          <a:off x="0" y="2752343"/>
          <a:ext cx="6630174" cy="0"/>
        </a:xfrm>
        <a:prstGeom prst="line">
          <a:avLst/>
        </a:prstGeom>
        <a:solidFill>
          <a:schemeClr val="accent2">
            <a:hueOff val="-793834"/>
            <a:satOff val="-45779"/>
            <a:lumOff val="4706"/>
            <a:alphaOff val="0"/>
          </a:schemeClr>
        </a:solidFill>
        <a:ln w="12700" cap="flat" cmpd="sng" algn="ctr">
          <a:solidFill>
            <a:schemeClr val="accent2">
              <a:hueOff val="-793834"/>
              <a:satOff val="-45779"/>
              <a:lumOff val="4706"/>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6738380-5AD2-48A1-AEB1-58DBE041D113}">
      <dsp:nvSpPr>
        <dsp:cNvPr id="0" name=""/>
        <dsp:cNvSpPr/>
      </dsp:nvSpPr>
      <dsp:spPr>
        <a:xfrm>
          <a:off x="0" y="2752343"/>
          <a:ext cx="6630174" cy="45827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lvl="0" algn="l" defTabSz="977900">
            <a:lnSpc>
              <a:spcPct val="90000"/>
            </a:lnSpc>
            <a:spcBef>
              <a:spcPct val="0"/>
            </a:spcBef>
            <a:spcAft>
              <a:spcPct val="35000"/>
            </a:spcAft>
          </a:pPr>
          <a:r>
            <a:rPr lang="en-IN" sz="2200" kern="1200">
              <a:latin typeface="等线 Light"/>
            </a:rPr>
            <a:t>Modules</a:t>
          </a:r>
        </a:p>
      </dsp:txBody>
      <dsp:txXfrm>
        <a:off x="0" y="2752343"/>
        <a:ext cx="6630174" cy="458276"/>
      </dsp:txXfrm>
    </dsp:sp>
    <dsp:sp modelId="{9F16F369-F475-47B2-A43B-DECCFEB78B42}">
      <dsp:nvSpPr>
        <dsp:cNvPr id="0" name=""/>
        <dsp:cNvSpPr/>
      </dsp:nvSpPr>
      <dsp:spPr>
        <a:xfrm>
          <a:off x="0" y="3210620"/>
          <a:ext cx="6630174" cy="0"/>
        </a:xfrm>
        <a:prstGeom prst="line">
          <a:avLst/>
        </a:prstGeom>
        <a:solidFill>
          <a:schemeClr val="accent2">
            <a:hueOff val="-926140"/>
            <a:satOff val="-53409"/>
            <a:lumOff val="5491"/>
            <a:alphaOff val="0"/>
          </a:schemeClr>
        </a:solidFill>
        <a:ln w="12700" cap="flat" cmpd="sng" algn="ctr">
          <a:solidFill>
            <a:schemeClr val="accent2">
              <a:hueOff val="-926140"/>
              <a:satOff val="-53409"/>
              <a:lumOff val="5491"/>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C6157A3-BC6F-485C-B664-0E5B2BA8070E}">
      <dsp:nvSpPr>
        <dsp:cNvPr id="0" name=""/>
        <dsp:cNvSpPr/>
      </dsp:nvSpPr>
      <dsp:spPr>
        <a:xfrm>
          <a:off x="0" y="3210620"/>
          <a:ext cx="6630174" cy="45827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lvl="0" algn="l" defTabSz="977900">
            <a:lnSpc>
              <a:spcPct val="90000"/>
            </a:lnSpc>
            <a:spcBef>
              <a:spcPct val="0"/>
            </a:spcBef>
            <a:spcAft>
              <a:spcPct val="35000"/>
            </a:spcAft>
          </a:pPr>
          <a:r>
            <a:rPr lang="en-IN" sz="2200" kern="1200">
              <a:latin typeface="等线 Light"/>
            </a:rPr>
            <a:t>Implementation</a:t>
          </a:r>
        </a:p>
      </dsp:txBody>
      <dsp:txXfrm>
        <a:off x="0" y="3210620"/>
        <a:ext cx="6630174" cy="458276"/>
      </dsp:txXfrm>
    </dsp:sp>
    <dsp:sp modelId="{B1882183-4A8C-47D2-96D1-AA0B277A0E6B}">
      <dsp:nvSpPr>
        <dsp:cNvPr id="0" name=""/>
        <dsp:cNvSpPr/>
      </dsp:nvSpPr>
      <dsp:spPr>
        <a:xfrm>
          <a:off x="0" y="3668896"/>
          <a:ext cx="6630174" cy="0"/>
        </a:xfrm>
        <a:prstGeom prst="line">
          <a:avLst/>
        </a:prstGeom>
        <a:solidFill>
          <a:schemeClr val="accent2">
            <a:hueOff val="-1058446"/>
            <a:satOff val="-61039"/>
            <a:lumOff val="6275"/>
            <a:alphaOff val="0"/>
          </a:schemeClr>
        </a:solidFill>
        <a:ln w="12700" cap="flat" cmpd="sng" algn="ctr">
          <a:solidFill>
            <a:schemeClr val="accent2">
              <a:hueOff val="-1058446"/>
              <a:satOff val="-61039"/>
              <a:lumOff val="6275"/>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B863497-FEE1-4440-B006-BF2328019EB2}">
      <dsp:nvSpPr>
        <dsp:cNvPr id="0" name=""/>
        <dsp:cNvSpPr/>
      </dsp:nvSpPr>
      <dsp:spPr>
        <a:xfrm>
          <a:off x="0" y="3668896"/>
          <a:ext cx="6630174" cy="45827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lvl="0" algn="l" defTabSz="977900" rtl="0">
            <a:lnSpc>
              <a:spcPct val="90000"/>
            </a:lnSpc>
            <a:spcBef>
              <a:spcPct val="0"/>
            </a:spcBef>
            <a:spcAft>
              <a:spcPct val="35000"/>
            </a:spcAft>
          </a:pPr>
          <a:r>
            <a:rPr lang="en-IN" sz="2200" kern="1200">
              <a:latin typeface="等线 Light"/>
            </a:rPr>
            <a:t>Test Cases</a:t>
          </a:r>
        </a:p>
      </dsp:txBody>
      <dsp:txXfrm>
        <a:off x="0" y="3668896"/>
        <a:ext cx="6630174" cy="458276"/>
      </dsp:txXfrm>
    </dsp:sp>
    <dsp:sp modelId="{BD9BE0D0-F691-459D-82EC-5F83605868CA}">
      <dsp:nvSpPr>
        <dsp:cNvPr id="0" name=""/>
        <dsp:cNvSpPr/>
      </dsp:nvSpPr>
      <dsp:spPr>
        <a:xfrm>
          <a:off x="0" y="4127172"/>
          <a:ext cx="6630174" cy="0"/>
        </a:xfrm>
        <a:prstGeom prst="line">
          <a:avLst/>
        </a:prstGeom>
        <a:solidFill>
          <a:schemeClr val="accent2">
            <a:hueOff val="-1190752"/>
            <a:satOff val="-68668"/>
            <a:lumOff val="7059"/>
            <a:alphaOff val="0"/>
          </a:schemeClr>
        </a:solidFill>
        <a:ln w="12700" cap="flat" cmpd="sng" algn="ctr">
          <a:solidFill>
            <a:schemeClr val="accent2">
              <a:hueOff val="-1190752"/>
              <a:satOff val="-68668"/>
              <a:lumOff val="7059"/>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3D6EF5C-88E0-4EAC-9F05-90551A7182B0}">
      <dsp:nvSpPr>
        <dsp:cNvPr id="0" name=""/>
        <dsp:cNvSpPr/>
      </dsp:nvSpPr>
      <dsp:spPr>
        <a:xfrm>
          <a:off x="0" y="4127172"/>
          <a:ext cx="6630174" cy="45827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lvl="0" algn="l" defTabSz="977900" rtl="0">
            <a:lnSpc>
              <a:spcPct val="90000"/>
            </a:lnSpc>
            <a:spcBef>
              <a:spcPct val="0"/>
            </a:spcBef>
            <a:spcAft>
              <a:spcPct val="35000"/>
            </a:spcAft>
          </a:pPr>
          <a:r>
            <a:rPr lang="en-IN" sz="2200" kern="1200">
              <a:latin typeface="等线 Light"/>
            </a:rPr>
            <a:t>Limitations &amp; Future scope</a:t>
          </a:r>
        </a:p>
      </dsp:txBody>
      <dsp:txXfrm>
        <a:off x="0" y="4127172"/>
        <a:ext cx="6630174" cy="458276"/>
      </dsp:txXfrm>
    </dsp:sp>
    <dsp:sp modelId="{EC802C57-2A5A-42AC-B8DD-855A19118584}">
      <dsp:nvSpPr>
        <dsp:cNvPr id="0" name=""/>
        <dsp:cNvSpPr/>
      </dsp:nvSpPr>
      <dsp:spPr>
        <a:xfrm>
          <a:off x="0" y="4585448"/>
          <a:ext cx="6630174" cy="0"/>
        </a:xfrm>
        <a:prstGeom prst="line">
          <a:avLst/>
        </a:prstGeom>
        <a:solidFill>
          <a:schemeClr val="accent2">
            <a:hueOff val="-1323057"/>
            <a:satOff val="-76298"/>
            <a:lumOff val="7844"/>
            <a:alphaOff val="0"/>
          </a:schemeClr>
        </a:solidFill>
        <a:ln w="12700" cap="flat" cmpd="sng" algn="ctr">
          <a:solidFill>
            <a:schemeClr val="accent2">
              <a:hueOff val="-1323057"/>
              <a:satOff val="-76298"/>
              <a:lumOff val="7844"/>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69E78BA-6267-4DA0-9B5F-7CB98106570F}">
      <dsp:nvSpPr>
        <dsp:cNvPr id="0" name=""/>
        <dsp:cNvSpPr/>
      </dsp:nvSpPr>
      <dsp:spPr>
        <a:xfrm>
          <a:off x="0" y="4585448"/>
          <a:ext cx="6630174" cy="45827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lvl="0" algn="l" defTabSz="977900">
            <a:lnSpc>
              <a:spcPct val="90000"/>
            </a:lnSpc>
            <a:spcBef>
              <a:spcPct val="0"/>
            </a:spcBef>
            <a:spcAft>
              <a:spcPct val="35000"/>
            </a:spcAft>
          </a:pPr>
          <a:r>
            <a:rPr lang="en-IN" sz="2200" kern="1200">
              <a:latin typeface="等线 Light"/>
            </a:rPr>
            <a:t>Conclusions</a:t>
          </a:r>
        </a:p>
      </dsp:txBody>
      <dsp:txXfrm>
        <a:off x="0" y="4585448"/>
        <a:ext cx="6630174" cy="458276"/>
      </dsp:txXfrm>
    </dsp:sp>
    <dsp:sp modelId="{29554C12-4071-4806-BC42-C76FA0C5EE2B}">
      <dsp:nvSpPr>
        <dsp:cNvPr id="0" name=""/>
        <dsp:cNvSpPr/>
      </dsp:nvSpPr>
      <dsp:spPr>
        <a:xfrm>
          <a:off x="0" y="5043724"/>
          <a:ext cx="6630174" cy="0"/>
        </a:xfrm>
        <a:prstGeom prst="line">
          <a:avLst/>
        </a:prstGeom>
        <a:solidFill>
          <a:schemeClr val="accent2">
            <a:hueOff val="-1455363"/>
            <a:satOff val="-83928"/>
            <a:lumOff val="8628"/>
            <a:alphaOff val="0"/>
          </a:schemeClr>
        </a:solidFill>
        <a:ln w="12700" cap="flat" cmpd="sng" algn="ctr">
          <a:solidFill>
            <a:schemeClr val="accent2">
              <a:hueOff val="-1455363"/>
              <a:satOff val="-83928"/>
              <a:lumOff val="8628"/>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1A64DFF-1A37-4E84-9271-18EF03204D48}">
      <dsp:nvSpPr>
        <dsp:cNvPr id="0" name=""/>
        <dsp:cNvSpPr/>
      </dsp:nvSpPr>
      <dsp:spPr>
        <a:xfrm>
          <a:off x="0" y="5043724"/>
          <a:ext cx="6630174" cy="45827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lvl="0" algn="l" defTabSz="977900">
            <a:lnSpc>
              <a:spcPct val="90000"/>
            </a:lnSpc>
            <a:spcBef>
              <a:spcPct val="0"/>
            </a:spcBef>
            <a:spcAft>
              <a:spcPct val="35000"/>
            </a:spcAft>
          </a:pPr>
          <a:r>
            <a:rPr lang="en-IN" sz="2200" kern="1200"/>
            <a:t>References</a:t>
          </a:r>
          <a:endParaRPr lang="en-US" sz="2200" kern="1200"/>
        </a:p>
      </dsp:txBody>
      <dsp:txXfrm>
        <a:off x="0" y="5043724"/>
        <a:ext cx="6630174" cy="45827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B8053A6-CBB8-4D93-B4F9-04B9AB5254E6}">
      <dsp:nvSpPr>
        <dsp:cNvPr id="0" name=""/>
        <dsp:cNvSpPr/>
      </dsp:nvSpPr>
      <dsp:spPr>
        <a:xfrm>
          <a:off x="4902034" y="2554394"/>
          <a:ext cx="288259" cy="929636"/>
        </a:xfrm>
        <a:custGeom>
          <a:avLst/>
          <a:gdLst/>
          <a:ahLst/>
          <a:cxnLst/>
          <a:rect l="0" t="0" r="0" b="0"/>
          <a:pathLst>
            <a:path>
              <a:moveTo>
                <a:pt x="0" y="0"/>
              </a:moveTo>
              <a:lnTo>
                <a:pt x="144129" y="0"/>
              </a:lnTo>
              <a:lnTo>
                <a:pt x="144129" y="929636"/>
              </a:lnTo>
              <a:lnTo>
                <a:pt x="288259" y="929636"/>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9A6B1AC-C5AD-428B-8A0D-496CA7699EE7}">
      <dsp:nvSpPr>
        <dsp:cNvPr id="0" name=""/>
        <dsp:cNvSpPr/>
      </dsp:nvSpPr>
      <dsp:spPr>
        <a:xfrm>
          <a:off x="10090704" y="2818552"/>
          <a:ext cx="288259" cy="91440"/>
        </a:xfrm>
        <a:custGeom>
          <a:avLst/>
          <a:gdLst/>
          <a:ahLst/>
          <a:cxnLst/>
          <a:rect l="0" t="0" r="0" b="0"/>
          <a:pathLst>
            <a:path>
              <a:moveTo>
                <a:pt x="0" y="45720"/>
              </a:moveTo>
              <a:lnTo>
                <a:pt x="288259" y="45720"/>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4CB681B-D6C1-41DA-A6A7-DCFC45AF6063}">
      <dsp:nvSpPr>
        <dsp:cNvPr id="0" name=""/>
        <dsp:cNvSpPr/>
      </dsp:nvSpPr>
      <dsp:spPr>
        <a:xfrm>
          <a:off x="8361147" y="2818552"/>
          <a:ext cx="288259" cy="91440"/>
        </a:xfrm>
        <a:custGeom>
          <a:avLst/>
          <a:gdLst/>
          <a:ahLst/>
          <a:cxnLst/>
          <a:rect l="0" t="0" r="0" b="0"/>
          <a:pathLst>
            <a:path>
              <a:moveTo>
                <a:pt x="0" y="45720"/>
              </a:moveTo>
              <a:lnTo>
                <a:pt x="288259" y="45720"/>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25E0B6C-7F5A-4519-B7EB-3D811E348CC4}">
      <dsp:nvSpPr>
        <dsp:cNvPr id="0" name=""/>
        <dsp:cNvSpPr/>
      </dsp:nvSpPr>
      <dsp:spPr>
        <a:xfrm>
          <a:off x="6631591" y="2818552"/>
          <a:ext cx="288259" cy="91440"/>
        </a:xfrm>
        <a:custGeom>
          <a:avLst/>
          <a:gdLst/>
          <a:ahLst/>
          <a:cxnLst/>
          <a:rect l="0" t="0" r="0" b="0"/>
          <a:pathLst>
            <a:path>
              <a:moveTo>
                <a:pt x="0" y="45720"/>
              </a:moveTo>
              <a:lnTo>
                <a:pt x="288259" y="45720"/>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900BCF3-140E-4570-A691-95A8A07EB71F}">
      <dsp:nvSpPr>
        <dsp:cNvPr id="0" name=""/>
        <dsp:cNvSpPr/>
      </dsp:nvSpPr>
      <dsp:spPr>
        <a:xfrm>
          <a:off x="4902034" y="2554394"/>
          <a:ext cx="288259" cy="309878"/>
        </a:xfrm>
        <a:custGeom>
          <a:avLst/>
          <a:gdLst/>
          <a:ahLst/>
          <a:cxnLst/>
          <a:rect l="0" t="0" r="0" b="0"/>
          <a:pathLst>
            <a:path>
              <a:moveTo>
                <a:pt x="0" y="0"/>
              </a:moveTo>
              <a:lnTo>
                <a:pt x="144129" y="0"/>
              </a:lnTo>
              <a:lnTo>
                <a:pt x="144129" y="309878"/>
              </a:lnTo>
              <a:lnTo>
                <a:pt x="288259" y="309878"/>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4893F4A-0D1E-4312-B632-710DB865EFF9}">
      <dsp:nvSpPr>
        <dsp:cNvPr id="0" name=""/>
        <dsp:cNvSpPr/>
      </dsp:nvSpPr>
      <dsp:spPr>
        <a:xfrm>
          <a:off x="4902034" y="2244515"/>
          <a:ext cx="288259" cy="309878"/>
        </a:xfrm>
        <a:custGeom>
          <a:avLst/>
          <a:gdLst/>
          <a:ahLst/>
          <a:cxnLst/>
          <a:rect l="0" t="0" r="0" b="0"/>
          <a:pathLst>
            <a:path>
              <a:moveTo>
                <a:pt x="0" y="309878"/>
              </a:moveTo>
              <a:lnTo>
                <a:pt x="144129" y="309878"/>
              </a:lnTo>
              <a:lnTo>
                <a:pt x="144129" y="0"/>
              </a:lnTo>
              <a:lnTo>
                <a:pt x="288259" y="0"/>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E033571-2D30-451A-8706-47ACEE49935E}">
      <dsp:nvSpPr>
        <dsp:cNvPr id="0" name=""/>
        <dsp:cNvSpPr/>
      </dsp:nvSpPr>
      <dsp:spPr>
        <a:xfrm>
          <a:off x="4902034" y="1624757"/>
          <a:ext cx="288259" cy="929636"/>
        </a:xfrm>
        <a:custGeom>
          <a:avLst/>
          <a:gdLst/>
          <a:ahLst/>
          <a:cxnLst/>
          <a:rect l="0" t="0" r="0" b="0"/>
          <a:pathLst>
            <a:path>
              <a:moveTo>
                <a:pt x="0" y="929636"/>
              </a:moveTo>
              <a:lnTo>
                <a:pt x="144129" y="929636"/>
              </a:lnTo>
              <a:lnTo>
                <a:pt x="144129" y="0"/>
              </a:lnTo>
              <a:lnTo>
                <a:pt x="288259" y="0"/>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56278B9-7572-40DD-8072-15393AF063EF}">
      <dsp:nvSpPr>
        <dsp:cNvPr id="0" name=""/>
        <dsp:cNvSpPr/>
      </dsp:nvSpPr>
      <dsp:spPr>
        <a:xfrm>
          <a:off x="3172477" y="2508674"/>
          <a:ext cx="288259" cy="91440"/>
        </a:xfrm>
        <a:custGeom>
          <a:avLst/>
          <a:gdLst/>
          <a:ahLst/>
          <a:cxnLst/>
          <a:rect l="0" t="0" r="0" b="0"/>
          <a:pathLst>
            <a:path>
              <a:moveTo>
                <a:pt x="0" y="45720"/>
              </a:moveTo>
              <a:lnTo>
                <a:pt x="288259" y="45720"/>
              </a:lnTo>
            </a:path>
          </a:pathLst>
        </a:custGeom>
        <a:noFill/>
        <a:ln w="1270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530DEB0-8DCE-4EB2-9F3B-179752366F95}">
      <dsp:nvSpPr>
        <dsp:cNvPr id="0" name=""/>
        <dsp:cNvSpPr/>
      </dsp:nvSpPr>
      <dsp:spPr>
        <a:xfrm>
          <a:off x="1441297" y="2223163"/>
          <a:ext cx="1010531" cy="292450"/>
        </a:xfrm>
        <a:custGeom>
          <a:avLst/>
          <a:gdLst/>
          <a:ahLst/>
          <a:cxnLst/>
          <a:rect l="0" t="0" r="0" b="0"/>
          <a:pathLst>
            <a:path>
              <a:moveTo>
                <a:pt x="0" y="292450"/>
              </a:moveTo>
              <a:lnTo>
                <a:pt x="1010531" y="0"/>
              </a:lnTo>
            </a:path>
          </a:pathLst>
        </a:custGeom>
        <a:noFill/>
        <a:ln w="12700" cap="flat" cmpd="sng" algn="ctr">
          <a:solidFill>
            <a:schemeClr val="accent3">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897BABB-959F-467D-9007-A69F17ECAFD8}">
      <dsp:nvSpPr>
        <dsp:cNvPr id="0" name=""/>
        <dsp:cNvSpPr/>
      </dsp:nvSpPr>
      <dsp:spPr>
        <a:xfrm>
          <a:off x="0" y="2295816"/>
          <a:ext cx="1441297" cy="43959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IN" sz="1600" kern="1200"/>
            <a:t>Dataset</a:t>
          </a:r>
        </a:p>
      </dsp:txBody>
      <dsp:txXfrm>
        <a:off x="0" y="2295816"/>
        <a:ext cx="1441297" cy="439595"/>
      </dsp:txXfrm>
    </dsp:sp>
    <dsp:sp modelId="{D17AA512-F311-40D7-AF03-C7554C91CEFF}">
      <dsp:nvSpPr>
        <dsp:cNvPr id="0" name=""/>
        <dsp:cNvSpPr/>
      </dsp:nvSpPr>
      <dsp:spPr>
        <a:xfrm>
          <a:off x="1731180" y="2223163"/>
          <a:ext cx="1441297" cy="662461"/>
        </a:xfrm>
        <a:prstGeom prst="rect">
          <a:avLst/>
        </a:prstGeom>
        <a:solidFill>
          <a:schemeClr val="accent3">
            <a:hueOff val="0"/>
            <a:satOff val="0"/>
            <a:lumOff val="0"/>
            <a:alphaOff val="0"/>
          </a:schemeClr>
        </a:solidFill>
        <a:ln w="12700" cap="flat" cmpd="sng" algn="ctr">
          <a:solidFill>
            <a:schemeClr val="l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rtl="0">
            <a:lnSpc>
              <a:spcPct val="90000"/>
            </a:lnSpc>
            <a:spcBef>
              <a:spcPct val="0"/>
            </a:spcBef>
            <a:spcAft>
              <a:spcPct val="35000"/>
            </a:spcAft>
          </a:pPr>
          <a:r>
            <a:rPr lang="en-IN" sz="1600" kern="1200">
              <a:latin typeface="等线 Light"/>
            </a:rPr>
            <a:t>Machine translation</a:t>
          </a:r>
          <a:endParaRPr lang="en-IN" sz="1600" kern="1200"/>
        </a:p>
      </dsp:txBody>
      <dsp:txXfrm>
        <a:off x="1731180" y="2223163"/>
        <a:ext cx="1441297" cy="662461"/>
      </dsp:txXfrm>
    </dsp:sp>
    <dsp:sp modelId="{115F411E-D51B-4505-8BE5-54CEA1BA45C9}">
      <dsp:nvSpPr>
        <dsp:cNvPr id="0" name=""/>
        <dsp:cNvSpPr/>
      </dsp:nvSpPr>
      <dsp:spPr>
        <a:xfrm>
          <a:off x="3460737" y="2334596"/>
          <a:ext cx="1441297" cy="439595"/>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rtl="0">
            <a:lnSpc>
              <a:spcPct val="90000"/>
            </a:lnSpc>
            <a:spcBef>
              <a:spcPct val="0"/>
            </a:spcBef>
            <a:spcAft>
              <a:spcPct val="35000"/>
            </a:spcAft>
          </a:pPr>
          <a:r>
            <a:rPr lang="en-IN" sz="1600" kern="1200">
              <a:latin typeface="等线 Light"/>
            </a:rPr>
            <a:t>Folder 1</a:t>
          </a:r>
          <a:endParaRPr lang="en-IN" sz="1600" kern="1200"/>
        </a:p>
      </dsp:txBody>
      <dsp:txXfrm>
        <a:off x="3460737" y="2334596"/>
        <a:ext cx="1441297" cy="439595"/>
      </dsp:txXfrm>
    </dsp:sp>
    <dsp:sp modelId="{B24C95B4-2525-4E41-8489-E9582A7D49F7}">
      <dsp:nvSpPr>
        <dsp:cNvPr id="0" name=""/>
        <dsp:cNvSpPr/>
      </dsp:nvSpPr>
      <dsp:spPr>
        <a:xfrm>
          <a:off x="5190293" y="1404959"/>
          <a:ext cx="1441297" cy="439595"/>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IN" sz="1600" kern="1200">
              <a:latin typeface="等线 Light"/>
            </a:rPr>
            <a:t>Paper.pdf</a:t>
          </a:r>
          <a:endParaRPr lang="en-IN" sz="1600" kern="1200"/>
        </a:p>
      </dsp:txBody>
      <dsp:txXfrm>
        <a:off x="5190293" y="1404959"/>
        <a:ext cx="1441297" cy="439595"/>
      </dsp:txXfrm>
    </dsp:sp>
    <dsp:sp modelId="{CD600586-B55B-4356-A30E-17177D91E7BA}">
      <dsp:nvSpPr>
        <dsp:cNvPr id="0" name=""/>
        <dsp:cNvSpPr/>
      </dsp:nvSpPr>
      <dsp:spPr>
        <a:xfrm>
          <a:off x="5190293" y="2024717"/>
          <a:ext cx="1441297" cy="439595"/>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IN" sz="1600" kern="1200">
              <a:latin typeface="等线 Light"/>
            </a:rPr>
            <a:t>Gorbid-out.txt</a:t>
          </a:r>
        </a:p>
      </dsp:txBody>
      <dsp:txXfrm>
        <a:off x="5190293" y="2024717"/>
        <a:ext cx="1441297" cy="439595"/>
      </dsp:txXfrm>
    </dsp:sp>
    <dsp:sp modelId="{0753DE5E-E9DF-4B4D-B879-BE562E93AB17}">
      <dsp:nvSpPr>
        <dsp:cNvPr id="0" name=""/>
        <dsp:cNvSpPr/>
      </dsp:nvSpPr>
      <dsp:spPr>
        <a:xfrm>
          <a:off x="5190293" y="2644475"/>
          <a:ext cx="1441297" cy="439595"/>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IN" sz="1600" kern="1200">
              <a:latin typeface="等线 Light"/>
            </a:rPr>
            <a:t>Stanza-out.txt</a:t>
          </a:r>
        </a:p>
      </dsp:txBody>
      <dsp:txXfrm>
        <a:off x="5190293" y="2644475"/>
        <a:ext cx="1441297" cy="439595"/>
      </dsp:txXfrm>
    </dsp:sp>
    <dsp:sp modelId="{708C23B3-0E77-4FAB-B31E-6042D9690389}">
      <dsp:nvSpPr>
        <dsp:cNvPr id="0" name=""/>
        <dsp:cNvSpPr/>
      </dsp:nvSpPr>
      <dsp:spPr>
        <a:xfrm>
          <a:off x="6919850" y="2584136"/>
          <a:ext cx="1441297" cy="560273"/>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rtl="0">
            <a:lnSpc>
              <a:spcPct val="90000"/>
            </a:lnSpc>
            <a:spcBef>
              <a:spcPct val="0"/>
            </a:spcBef>
            <a:spcAft>
              <a:spcPct val="35000"/>
            </a:spcAft>
          </a:pPr>
          <a:r>
            <a:rPr lang="en-IN" sz="1600" kern="1200">
              <a:latin typeface="等线 Light"/>
            </a:rPr>
            <a:t>Cleaning and pre-processing</a:t>
          </a:r>
        </a:p>
      </dsp:txBody>
      <dsp:txXfrm>
        <a:off x="6919850" y="2584136"/>
        <a:ext cx="1441297" cy="560273"/>
      </dsp:txXfrm>
    </dsp:sp>
    <dsp:sp modelId="{EF514E09-DE4C-4789-9042-D943F38FD674}">
      <dsp:nvSpPr>
        <dsp:cNvPr id="0" name=""/>
        <dsp:cNvSpPr/>
      </dsp:nvSpPr>
      <dsp:spPr>
        <a:xfrm>
          <a:off x="8649407" y="2503081"/>
          <a:ext cx="1441297" cy="722383"/>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rtl="0">
            <a:lnSpc>
              <a:spcPct val="90000"/>
            </a:lnSpc>
            <a:spcBef>
              <a:spcPct val="0"/>
            </a:spcBef>
            <a:spcAft>
              <a:spcPct val="35000"/>
            </a:spcAft>
          </a:pPr>
          <a:r>
            <a:rPr lang="en-IN" sz="1600" kern="1200">
              <a:latin typeface="等线 Light"/>
            </a:rPr>
            <a:t>Apply </a:t>
          </a:r>
          <a:r>
            <a:rPr lang="en-IN" sz="1600" kern="1200" err="1">
              <a:latin typeface="等线 Light"/>
            </a:rPr>
            <a:t>tf-idf</a:t>
          </a:r>
          <a:r>
            <a:rPr lang="en-IN" sz="1600" kern="1200">
              <a:latin typeface="等线 Light"/>
            </a:rPr>
            <a:t> and get high rank sentences</a:t>
          </a:r>
        </a:p>
      </dsp:txBody>
      <dsp:txXfrm>
        <a:off x="8649407" y="2503081"/>
        <a:ext cx="1441297" cy="722383"/>
      </dsp:txXfrm>
    </dsp:sp>
    <dsp:sp modelId="{0B615767-DF66-47CD-B954-D14B02EEB062}">
      <dsp:nvSpPr>
        <dsp:cNvPr id="0" name=""/>
        <dsp:cNvSpPr/>
      </dsp:nvSpPr>
      <dsp:spPr>
        <a:xfrm>
          <a:off x="10378964" y="2644475"/>
          <a:ext cx="1441297" cy="439595"/>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IN" sz="1600" kern="1200">
              <a:latin typeface="等线 Light"/>
            </a:rPr>
            <a:t>Evaulate</a:t>
          </a:r>
        </a:p>
      </dsp:txBody>
      <dsp:txXfrm>
        <a:off x="10378964" y="2644475"/>
        <a:ext cx="1441297" cy="439595"/>
      </dsp:txXfrm>
    </dsp:sp>
    <dsp:sp modelId="{B4D0E411-4657-4E5B-B6F9-BA9ECBCDD96F}">
      <dsp:nvSpPr>
        <dsp:cNvPr id="0" name=""/>
        <dsp:cNvSpPr/>
      </dsp:nvSpPr>
      <dsp:spPr>
        <a:xfrm>
          <a:off x="5190293" y="3264232"/>
          <a:ext cx="1441297" cy="439595"/>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IN" sz="1600" kern="1200">
              <a:latin typeface="等线 Light"/>
            </a:rPr>
            <a:t>Sentencex.txt</a:t>
          </a:r>
        </a:p>
      </dsp:txBody>
      <dsp:txXfrm>
        <a:off x="5190293" y="3264232"/>
        <a:ext cx="1441297" cy="43959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F7C0C6D-B882-4684-A053-D234F3BF4BE7}">
      <dsp:nvSpPr>
        <dsp:cNvPr id="0" name=""/>
        <dsp:cNvSpPr/>
      </dsp:nvSpPr>
      <dsp:spPr>
        <a:xfrm>
          <a:off x="7611042" y="1251899"/>
          <a:ext cx="1725933" cy="410693"/>
        </a:xfrm>
        <a:custGeom>
          <a:avLst/>
          <a:gdLst/>
          <a:ahLst/>
          <a:cxnLst/>
          <a:rect l="0" t="0" r="0" b="0"/>
          <a:pathLst>
            <a:path>
              <a:moveTo>
                <a:pt x="0" y="0"/>
              </a:moveTo>
              <a:lnTo>
                <a:pt x="0" y="279875"/>
              </a:lnTo>
              <a:lnTo>
                <a:pt x="1725933" y="279875"/>
              </a:lnTo>
              <a:lnTo>
                <a:pt x="1725933" y="410693"/>
              </a:lnTo>
            </a:path>
          </a:pathLst>
        </a:cu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8E59EB8-5639-4024-9AC4-90AC82339CFD}">
      <dsp:nvSpPr>
        <dsp:cNvPr id="0" name=""/>
        <dsp:cNvSpPr/>
      </dsp:nvSpPr>
      <dsp:spPr>
        <a:xfrm>
          <a:off x="7565322" y="1251899"/>
          <a:ext cx="91440" cy="410693"/>
        </a:xfrm>
        <a:custGeom>
          <a:avLst/>
          <a:gdLst/>
          <a:ahLst/>
          <a:cxnLst/>
          <a:rect l="0" t="0" r="0" b="0"/>
          <a:pathLst>
            <a:path>
              <a:moveTo>
                <a:pt x="45720" y="0"/>
              </a:moveTo>
              <a:lnTo>
                <a:pt x="45720" y="410693"/>
              </a:lnTo>
            </a:path>
          </a:pathLst>
        </a:cu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2DC3977-320B-4B9F-B883-FC9D200C4BFF}">
      <dsp:nvSpPr>
        <dsp:cNvPr id="0" name=""/>
        <dsp:cNvSpPr/>
      </dsp:nvSpPr>
      <dsp:spPr>
        <a:xfrm>
          <a:off x="5885109" y="1251899"/>
          <a:ext cx="1725933" cy="410693"/>
        </a:xfrm>
        <a:custGeom>
          <a:avLst/>
          <a:gdLst/>
          <a:ahLst/>
          <a:cxnLst/>
          <a:rect l="0" t="0" r="0" b="0"/>
          <a:pathLst>
            <a:path>
              <a:moveTo>
                <a:pt x="1725933" y="0"/>
              </a:moveTo>
              <a:lnTo>
                <a:pt x="1725933" y="279875"/>
              </a:lnTo>
              <a:lnTo>
                <a:pt x="0" y="279875"/>
              </a:lnTo>
              <a:lnTo>
                <a:pt x="0" y="410693"/>
              </a:lnTo>
            </a:path>
          </a:pathLst>
        </a:cu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47A6520-C92C-4C68-8DC1-93F9BDDF8856}">
      <dsp:nvSpPr>
        <dsp:cNvPr id="0" name=""/>
        <dsp:cNvSpPr/>
      </dsp:nvSpPr>
      <dsp:spPr>
        <a:xfrm>
          <a:off x="2433242" y="1251899"/>
          <a:ext cx="1725933" cy="410693"/>
        </a:xfrm>
        <a:custGeom>
          <a:avLst/>
          <a:gdLst/>
          <a:ahLst/>
          <a:cxnLst/>
          <a:rect l="0" t="0" r="0" b="0"/>
          <a:pathLst>
            <a:path>
              <a:moveTo>
                <a:pt x="0" y="0"/>
              </a:moveTo>
              <a:lnTo>
                <a:pt x="0" y="279875"/>
              </a:lnTo>
              <a:lnTo>
                <a:pt x="1725933" y="279875"/>
              </a:lnTo>
              <a:lnTo>
                <a:pt x="1725933" y="410693"/>
              </a:lnTo>
            </a:path>
          </a:pathLst>
        </a:cu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E9D52DA-1E0F-42F4-A06E-B14BB535732E}">
      <dsp:nvSpPr>
        <dsp:cNvPr id="0" name=""/>
        <dsp:cNvSpPr/>
      </dsp:nvSpPr>
      <dsp:spPr>
        <a:xfrm>
          <a:off x="2387522" y="1251899"/>
          <a:ext cx="91440" cy="410693"/>
        </a:xfrm>
        <a:custGeom>
          <a:avLst/>
          <a:gdLst/>
          <a:ahLst/>
          <a:cxnLst/>
          <a:rect l="0" t="0" r="0" b="0"/>
          <a:pathLst>
            <a:path>
              <a:moveTo>
                <a:pt x="45720" y="0"/>
              </a:moveTo>
              <a:lnTo>
                <a:pt x="45720" y="410693"/>
              </a:lnTo>
            </a:path>
          </a:pathLst>
        </a:cu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52D476B-9F75-44C2-8341-A839012B01B3}">
      <dsp:nvSpPr>
        <dsp:cNvPr id="0" name=""/>
        <dsp:cNvSpPr/>
      </dsp:nvSpPr>
      <dsp:spPr>
        <a:xfrm>
          <a:off x="707308" y="1251899"/>
          <a:ext cx="1725933" cy="410693"/>
        </a:xfrm>
        <a:custGeom>
          <a:avLst/>
          <a:gdLst/>
          <a:ahLst/>
          <a:cxnLst/>
          <a:rect l="0" t="0" r="0" b="0"/>
          <a:pathLst>
            <a:path>
              <a:moveTo>
                <a:pt x="1725933" y="0"/>
              </a:moveTo>
              <a:lnTo>
                <a:pt x="1725933" y="279875"/>
              </a:lnTo>
              <a:lnTo>
                <a:pt x="0" y="279875"/>
              </a:lnTo>
              <a:lnTo>
                <a:pt x="0" y="410693"/>
              </a:lnTo>
            </a:path>
          </a:pathLst>
        </a:cu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3742F14-82A6-4003-AE8E-B853CFD65DEA}">
      <dsp:nvSpPr>
        <dsp:cNvPr id="0" name=""/>
        <dsp:cNvSpPr/>
      </dsp:nvSpPr>
      <dsp:spPr>
        <a:xfrm>
          <a:off x="1727178" y="355198"/>
          <a:ext cx="1412127" cy="8967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D8A7C68-11F3-4AE4-B25C-966BDBD4E000}">
      <dsp:nvSpPr>
        <dsp:cNvPr id="0" name=""/>
        <dsp:cNvSpPr/>
      </dsp:nvSpPr>
      <dsp:spPr>
        <a:xfrm>
          <a:off x="1884081" y="504256"/>
          <a:ext cx="1412127" cy="8967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b="1" kern="1200"/>
            <a:t>Hardware Requirements:</a:t>
          </a:r>
        </a:p>
      </dsp:txBody>
      <dsp:txXfrm>
        <a:off x="1910344" y="530519"/>
        <a:ext cx="1359601" cy="844174"/>
      </dsp:txXfrm>
    </dsp:sp>
    <dsp:sp modelId="{78F4D72E-9DB6-43DA-ACAD-89DD556789D5}">
      <dsp:nvSpPr>
        <dsp:cNvPr id="0" name=""/>
        <dsp:cNvSpPr/>
      </dsp:nvSpPr>
      <dsp:spPr>
        <a:xfrm>
          <a:off x="1245" y="1662593"/>
          <a:ext cx="1412127" cy="896700"/>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16AE395-EDC7-4BD7-B392-4E21F3950A61}">
      <dsp:nvSpPr>
        <dsp:cNvPr id="0" name=""/>
        <dsp:cNvSpPr/>
      </dsp:nvSpPr>
      <dsp:spPr>
        <a:xfrm>
          <a:off x="158148" y="1811651"/>
          <a:ext cx="1412127" cy="896700"/>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a:t>Laptop or desktop</a:t>
          </a:r>
        </a:p>
      </dsp:txBody>
      <dsp:txXfrm>
        <a:off x="184411" y="1837914"/>
        <a:ext cx="1359601" cy="844174"/>
      </dsp:txXfrm>
    </dsp:sp>
    <dsp:sp modelId="{5DB44E45-29AE-4729-BC05-924ECDA3E516}">
      <dsp:nvSpPr>
        <dsp:cNvPr id="0" name=""/>
        <dsp:cNvSpPr/>
      </dsp:nvSpPr>
      <dsp:spPr>
        <a:xfrm>
          <a:off x="1727178" y="1662593"/>
          <a:ext cx="1412127" cy="896700"/>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91ED712-7516-4A61-A492-2F7CCF846746}">
      <dsp:nvSpPr>
        <dsp:cNvPr id="0" name=""/>
        <dsp:cNvSpPr/>
      </dsp:nvSpPr>
      <dsp:spPr>
        <a:xfrm>
          <a:off x="1884081" y="1811651"/>
          <a:ext cx="1412127" cy="896700"/>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a:t>Processor: i3 and above</a:t>
          </a:r>
        </a:p>
      </dsp:txBody>
      <dsp:txXfrm>
        <a:off x="1910344" y="1837914"/>
        <a:ext cx="1359601" cy="844174"/>
      </dsp:txXfrm>
    </dsp:sp>
    <dsp:sp modelId="{26C78AD9-3C04-4DAC-A9C8-9B01F8419ADD}">
      <dsp:nvSpPr>
        <dsp:cNvPr id="0" name=""/>
        <dsp:cNvSpPr/>
      </dsp:nvSpPr>
      <dsp:spPr>
        <a:xfrm>
          <a:off x="3453112" y="1662593"/>
          <a:ext cx="1412127" cy="896700"/>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302D630-34C2-43D8-9643-332899E38DB9}">
      <dsp:nvSpPr>
        <dsp:cNvPr id="0" name=""/>
        <dsp:cNvSpPr/>
      </dsp:nvSpPr>
      <dsp:spPr>
        <a:xfrm>
          <a:off x="3610015" y="1811651"/>
          <a:ext cx="1412127" cy="896700"/>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a:t>Ram: 4GB(minimum)</a:t>
          </a:r>
        </a:p>
      </dsp:txBody>
      <dsp:txXfrm>
        <a:off x="3636278" y="1837914"/>
        <a:ext cx="1359601" cy="844174"/>
      </dsp:txXfrm>
    </dsp:sp>
    <dsp:sp modelId="{0F26D1DB-3430-4FD4-A910-CED0E61B685C}">
      <dsp:nvSpPr>
        <dsp:cNvPr id="0" name=""/>
        <dsp:cNvSpPr/>
      </dsp:nvSpPr>
      <dsp:spPr>
        <a:xfrm>
          <a:off x="6904978" y="355198"/>
          <a:ext cx="1412127" cy="8967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6953283-A354-43EF-B1D8-AADEAD49BC7D}">
      <dsp:nvSpPr>
        <dsp:cNvPr id="0" name=""/>
        <dsp:cNvSpPr/>
      </dsp:nvSpPr>
      <dsp:spPr>
        <a:xfrm>
          <a:off x="7061881" y="504256"/>
          <a:ext cx="1412127" cy="8967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b="1" kern="1200"/>
            <a:t>Software Requirements:</a:t>
          </a:r>
        </a:p>
      </dsp:txBody>
      <dsp:txXfrm>
        <a:off x="7088144" y="530519"/>
        <a:ext cx="1359601" cy="844174"/>
      </dsp:txXfrm>
    </dsp:sp>
    <dsp:sp modelId="{990FA0D0-B5C1-4642-8B99-0874F8987E19}">
      <dsp:nvSpPr>
        <dsp:cNvPr id="0" name=""/>
        <dsp:cNvSpPr/>
      </dsp:nvSpPr>
      <dsp:spPr>
        <a:xfrm>
          <a:off x="5179045" y="1662593"/>
          <a:ext cx="1412127" cy="896700"/>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70BEA59-0C1D-46FC-86F1-CBA407091F24}">
      <dsp:nvSpPr>
        <dsp:cNvPr id="0" name=""/>
        <dsp:cNvSpPr/>
      </dsp:nvSpPr>
      <dsp:spPr>
        <a:xfrm>
          <a:off x="5335948" y="1811651"/>
          <a:ext cx="1412127" cy="896700"/>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a:t>Ananconda 2021.11</a:t>
          </a:r>
        </a:p>
      </dsp:txBody>
      <dsp:txXfrm>
        <a:off x="5362211" y="1837914"/>
        <a:ext cx="1359601" cy="844174"/>
      </dsp:txXfrm>
    </dsp:sp>
    <dsp:sp modelId="{CEE9E083-3E03-45C3-93B0-644A569440B7}">
      <dsp:nvSpPr>
        <dsp:cNvPr id="0" name=""/>
        <dsp:cNvSpPr/>
      </dsp:nvSpPr>
      <dsp:spPr>
        <a:xfrm>
          <a:off x="6904978" y="1662593"/>
          <a:ext cx="1412127" cy="896700"/>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F9B2C6A-03DE-40A5-AAB2-F5B8B9A87640}">
      <dsp:nvSpPr>
        <dsp:cNvPr id="0" name=""/>
        <dsp:cNvSpPr/>
      </dsp:nvSpPr>
      <dsp:spPr>
        <a:xfrm>
          <a:off x="7061881" y="1811651"/>
          <a:ext cx="1412127" cy="896700"/>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a:t>Google Colab</a:t>
          </a:r>
        </a:p>
      </dsp:txBody>
      <dsp:txXfrm>
        <a:off x="7088144" y="1837914"/>
        <a:ext cx="1359601" cy="844174"/>
      </dsp:txXfrm>
    </dsp:sp>
    <dsp:sp modelId="{1297FDE2-287A-4CDD-B126-DBBF674A4405}">
      <dsp:nvSpPr>
        <dsp:cNvPr id="0" name=""/>
        <dsp:cNvSpPr/>
      </dsp:nvSpPr>
      <dsp:spPr>
        <a:xfrm>
          <a:off x="8630912" y="1662593"/>
          <a:ext cx="1412127" cy="896700"/>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5BA666D-E280-4AD4-8783-7774371F9C71}">
      <dsp:nvSpPr>
        <dsp:cNvPr id="0" name=""/>
        <dsp:cNvSpPr/>
      </dsp:nvSpPr>
      <dsp:spPr>
        <a:xfrm>
          <a:off x="8787815" y="1811651"/>
          <a:ext cx="1412127" cy="896700"/>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a:t>Python 3.6</a:t>
          </a:r>
        </a:p>
      </dsp:txBody>
      <dsp:txXfrm>
        <a:off x="8814078" y="1837914"/>
        <a:ext cx="1359601" cy="844174"/>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1.png>
</file>

<file path=ppt/media/image12.jpeg>
</file>

<file path=ppt/media/image13.jpe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jpg>
</file>

<file path=ppt/media/image5.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FF89AEDA-8C03-4239-8CFE-AFB744C0CFC2}" type="datetimeFigureOut">
              <a:rPr lang="zh-CN" altLang="en-US" smtClean="0"/>
              <a:t>2022/10/22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6CB9B4C-B462-48CD-81B7-C51DDC4C94E8}"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FF89AEDA-8C03-4239-8CFE-AFB744C0CFC2}" type="datetimeFigureOut">
              <a:rPr lang="zh-CN" altLang="en-US" smtClean="0"/>
              <a:t>2022/10/22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6CB9B4C-B462-48CD-81B7-C51DDC4C94E8}"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FF89AEDA-8C03-4239-8CFE-AFB744C0CFC2}" type="datetimeFigureOut">
              <a:rPr lang="zh-CN" altLang="en-US" smtClean="0"/>
              <a:t>2022/10/22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6CB9B4C-B462-48CD-81B7-C51DDC4C94E8}"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obj" preserve="1">
  <p:cSld name="Title and Content">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2" cstate="print"/>
          <a:stretch>
            <a:fillRect/>
          </a:stretch>
        </p:blipFill>
        <p:spPr>
          <a:xfrm>
            <a:off x="-6095" y="0"/>
            <a:ext cx="12204191" cy="1784985"/>
          </a:xfrm>
          <a:prstGeom prst="rect">
            <a:avLst/>
          </a:prstGeom>
        </p:spPr>
      </p:pic>
      <p:pic>
        <p:nvPicPr>
          <p:cNvPr id="17" name="bg object 17"/>
          <p:cNvPicPr/>
          <p:nvPr/>
        </p:nvPicPr>
        <p:blipFill>
          <a:blip r:embed="rId3" cstate="print"/>
          <a:stretch>
            <a:fillRect/>
          </a:stretch>
        </p:blipFill>
        <p:spPr>
          <a:xfrm>
            <a:off x="0" y="4507989"/>
            <a:ext cx="12192000" cy="2350006"/>
          </a:xfrm>
          <a:prstGeom prst="rect">
            <a:avLst/>
          </a:prstGeom>
        </p:spPr>
      </p:pic>
      <p:sp>
        <p:nvSpPr>
          <p:cNvPr id="18" name="bg object 18"/>
          <p:cNvSpPr/>
          <p:nvPr/>
        </p:nvSpPr>
        <p:spPr>
          <a:xfrm>
            <a:off x="3047" y="4507991"/>
            <a:ext cx="12189460" cy="2350135"/>
          </a:xfrm>
          <a:custGeom>
            <a:avLst/>
            <a:gdLst/>
            <a:ahLst/>
            <a:cxnLst/>
            <a:rect l="l" t="t" r="r" b="b"/>
            <a:pathLst>
              <a:path w="12189460" h="2350134">
                <a:moveTo>
                  <a:pt x="12188952" y="2350006"/>
                </a:moveTo>
                <a:lnTo>
                  <a:pt x="12188952" y="0"/>
                </a:lnTo>
                <a:lnTo>
                  <a:pt x="0" y="0"/>
                </a:lnTo>
                <a:lnTo>
                  <a:pt x="0" y="2350006"/>
                </a:lnTo>
                <a:lnTo>
                  <a:pt x="12188952" y="2350006"/>
                </a:lnTo>
                <a:close/>
              </a:path>
            </a:pathLst>
          </a:custGeom>
          <a:solidFill>
            <a:srgbClr val="FFFFFF"/>
          </a:solidFill>
        </p:spPr>
        <p:txBody>
          <a:bodyPr wrap="square" lIns="0" tIns="0" rIns="0" bIns="0" rtlCol="0"/>
          <a:lstStyle/>
          <a:p>
            <a:endParaRPr/>
          </a:p>
        </p:txBody>
      </p:sp>
      <p:sp>
        <p:nvSpPr>
          <p:cNvPr id="2" name="Holder 2"/>
          <p:cNvSpPr>
            <a:spLocks noGrp="1"/>
          </p:cNvSpPr>
          <p:nvPr>
            <p:ph type="title"/>
          </p:nvPr>
        </p:nvSpPr>
        <p:spPr/>
        <p:txBody>
          <a:bodyPr lIns="0" tIns="0" rIns="0" bIns="0"/>
          <a:lstStyle>
            <a:lvl1pPr>
              <a:defRPr sz="4800" b="0" i="0">
                <a:solidFill>
                  <a:srgbClr val="612979"/>
                </a:solidFill>
                <a:latin typeface="Times New Roman"/>
                <a:cs typeface="Times New Roman"/>
              </a:defRPr>
            </a:lvl1pPr>
          </a:lstStyle>
          <a:p>
            <a:endParaRPr/>
          </a:p>
        </p:txBody>
      </p:sp>
      <p:sp>
        <p:nvSpPr>
          <p:cNvPr id="3" name="Holder 3"/>
          <p:cNvSpPr>
            <a:spLocks noGrp="1"/>
          </p:cNvSpPr>
          <p:nvPr>
            <p:ph type="body" idx="1"/>
          </p:nvPr>
        </p:nvSpPr>
        <p:spPr/>
        <p:txBody>
          <a:bodyPr lIns="0" tIns="0" rIns="0" bIns="0"/>
          <a:lstStyle>
            <a:lvl1pPr>
              <a:defRPr sz="1800" b="0" i="0">
                <a:solidFill>
                  <a:srgbClr val="232427"/>
                </a:solidFill>
                <a:latin typeface="Arial MT"/>
                <a:cs typeface="Arial MT"/>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10/22/2022</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FF89AEDA-8C03-4239-8CFE-AFB744C0CFC2}" type="datetimeFigureOut">
              <a:rPr lang="zh-CN" altLang="en-US" smtClean="0"/>
              <a:t>2022/10/22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6CB9B4C-B462-48CD-81B7-C51DDC4C94E8}"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title">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FF89AEDA-8C03-4239-8CFE-AFB744C0CFC2}" type="datetimeFigureOut">
              <a:rPr lang="zh-CN" altLang="en-US" smtClean="0"/>
              <a:t>2022/10/22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6CB9B4C-B462-48CD-81B7-C51DDC4C94E8}"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column content">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FF89AEDA-8C03-4239-8CFE-AFB744C0CFC2}" type="datetimeFigureOut">
              <a:rPr lang="zh-CN" altLang="en-US" smtClean="0"/>
              <a:t>2022/10/22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6CB9B4C-B462-48CD-81B7-C51DDC4C94E8}"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FF89AEDA-8C03-4239-8CFE-AFB744C0CFC2}" type="datetimeFigureOut">
              <a:rPr lang="zh-CN" altLang="en-US" smtClean="0"/>
              <a:t>2022/10/22</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6CB9B4C-B462-48CD-81B7-C51DDC4C94E8}"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FF89AEDA-8C03-4239-8CFE-AFB744C0CFC2}" type="datetimeFigureOut">
              <a:rPr lang="zh-CN" altLang="en-US" smtClean="0"/>
              <a:t>2022/10/22</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26CB9B4C-B462-48CD-81B7-C51DDC4C94E8}"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FF89AEDA-8C03-4239-8CFE-AFB744C0CFC2}" type="datetimeFigureOut">
              <a:rPr lang="zh-CN" altLang="en-US" smtClean="0"/>
              <a:t>2022/10/22</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26CB9B4C-B462-48CD-81B7-C51DDC4C94E8}"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and title">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FF89AEDA-8C03-4239-8CFE-AFB744C0CFC2}" type="datetimeFigureOut">
              <a:rPr lang="zh-CN" altLang="en-US" smtClean="0"/>
              <a:t>2022/10/22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6CB9B4C-B462-48CD-81B7-C51DDC4C94E8}"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and title">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FF89AEDA-8C03-4239-8CFE-AFB744C0CFC2}" type="datetimeFigureOut">
              <a:rPr lang="zh-CN" altLang="en-US" smtClean="0"/>
              <a:t>2022/10/22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6CB9B4C-B462-48CD-81B7-C51DDC4C94E8}"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2.xml"/><Relationship Id="rId1" Type="http://schemas.openxmlformats.org/officeDocument/2006/relationships/slideLayout" Target="../slideLayouts/slideLayout12.xml"/><Relationship Id="rId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F89AEDA-8C03-4239-8CFE-AFB744C0CFC2}" type="datetimeFigureOut">
              <a:rPr lang="zh-CN" altLang="en-US" smtClean="0"/>
              <a:t>2022/10/22</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6CB9B4C-B462-48CD-81B7-C51DDC4C94E8}"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1523" y="464819"/>
            <a:ext cx="471170" cy="379730"/>
          </a:xfrm>
          <a:custGeom>
            <a:avLst/>
            <a:gdLst/>
            <a:ahLst/>
            <a:cxnLst/>
            <a:rect l="l" t="t" r="r" b="b"/>
            <a:pathLst>
              <a:path w="471170" h="379730">
                <a:moveTo>
                  <a:pt x="470916" y="0"/>
                </a:moveTo>
                <a:lnTo>
                  <a:pt x="0" y="0"/>
                </a:lnTo>
                <a:lnTo>
                  <a:pt x="0" y="379475"/>
                </a:lnTo>
                <a:lnTo>
                  <a:pt x="470916" y="379475"/>
                </a:lnTo>
                <a:lnTo>
                  <a:pt x="470916" y="0"/>
                </a:lnTo>
                <a:close/>
              </a:path>
            </a:pathLst>
          </a:custGeom>
          <a:solidFill>
            <a:srgbClr val="CE8BE9"/>
          </a:solidFill>
        </p:spPr>
        <p:txBody>
          <a:bodyPr wrap="square" lIns="0" tIns="0" rIns="0" bIns="0" rtlCol="0"/>
          <a:lstStyle/>
          <a:p>
            <a:endParaRPr/>
          </a:p>
        </p:txBody>
      </p:sp>
      <p:pic>
        <p:nvPicPr>
          <p:cNvPr id="17" name="bg object 17"/>
          <p:cNvPicPr/>
          <p:nvPr/>
        </p:nvPicPr>
        <p:blipFill>
          <a:blip r:embed="rId3" cstate="print"/>
          <a:stretch>
            <a:fillRect/>
          </a:stretch>
        </p:blipFill>
        <p:spPr>
          <a:xfrm>
            <a:off x="7211107" y="5158359"/>
            <a:ext cx="4986988" cy="1705735"/>
          </a:xfrm>
          <a:prstGeom prst="rect">
            <a:avLst/>
          </a:prstGeom>
        </p:spPr>
      </p:pic>
      <p:pic>
        <p:nvPicPr>
          <p:cNvPr id="18" name="bg object 18"/>
          <p:cNvPicPr/>
          <p:nvPr/>
        </p:nvPicPr>
        <p:blipFill>
          <a:blip r:embed="rId4" cstate="print"/>
          <a:stretch>
            <a:fillRect/>
          </a:stretch>
        </p:blipFill>
        <p:spPr>
          <a:xfrm>
            <a:off x="-6095" y="5167812"/>
            <a:ext cx="6375640" cy="1696282"/>
          </a:xfrm>
          <a:prstGeom prst="rect">
            <a:avLst/>
          </a:prstGeom>
        </p:spPr>
      </p:pic>
      <p:sp>
        <p:nvSpPr>
          <p:cNvPr id="2" name="Holder 2"/>
          <p:cNvSpPr>
            <a:spLocks noGrp="1"/>
          </p:cNvSpPr>
          <p:nvPr>
            <p:ph type="title"/>
          </p:nvPr>
        </p:nvSpPr>
        <p:spPr>
          <a:xfrm>
            <a:off x="3050285" y="994613"/>
            <a:ext cx="5810250" cy="757555"/>
          </a:xfrm>
          <a:prstGeom prst="rect">
            <a:avLst/>
          </a:prstGeom>
        </p:spPr>
        <p:txBody>
          <a:bodyPr wrap="square" lIns="0" tIns="0" rIns="0" bIns="0">
            <a:spAutoFit/>
          </a:bodyPr>
          <a:lstStyle>
            <a:lvl1pPr>
              <a:defRPr sz="4800" b="0" i="0">
                <a:solidFill>
                  <a:srgbClr val="612979"/>
                </a:solidFill>
                <a:latin typeface="Times New Roman"/>
                <a:cs typeface="Times New Roman"/>
              </a:defRPr>
            </a:lvl1pPr>
          </a:lstStyle>
          <a:p>
            <a:endParaRPr/>
          </a:p>
        </p:txBody>
      </p:sp>
      <p:sp>
        <p:nvSpPr>
          <p:cNvPr id="3" name="Holder 3"/>
          <p:cNvSpPr>
            <a:spLocks noGrp="1"/>
          </p:cNvSpPr>
          <p:nvPr>
            <p:ph type="body" idx="1"/>
          </p:nvPr>
        </p:nvSpPr>
        <p:spPr>
          <a:xfrm>
            <a:off x="2182114" y="2093721"/>
            <a:ext cx="7827771" cy="4420234"/>
          </a:xfrm>
          <a:prstGeom prst="rect">
            <a:avLst/>
          </a:prstGeom>
        </p:spPr>
        <p:txBody>
          <a:bodyPr wrap="square" lIns="0" tIns="0" rIns="0" bIns="0">
            <a:spAutoFit/>
          </a:bodyPr>
          <a:lstStyle>
            <a:lvl1pPr>
              <a:defRPr sz="1800" b="0" i="0">
                <a:solidFill>
                  <a:srgbClr val="232427"/>
                </a:solidFill>
                <a:latin typeface="Arial MT"/>
                <a:cs typeface="Arial MT"/>
              </a:defRPr>
            </a:lvl1pPr>
          </a:lstStyle>
          <a:p>
            <a:endParaRPr/>
          </a:p>
        </p:txBody>
      </p:sp>
      <p:sp>
        <p:nvSpPr>
          <p:cNvPr id="4" name="Holder 4"/>
          <p:cNvSpPr>
            <a:spLocks noGrp="1"/>
          </p:cNvSpPr>
          <p:nvPr>
            <p:ph type="ftr" sz="quarter" idx="5"/>
          </p:nvPr>
        </p:nvSpPr>
        <p:spPr>
          <a:xfrm>
            <a:off x="4145280" y="6377940"/>
            <a:ext cx="3901440"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609600" y="6377940"/>
            <a:ext cx="280416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10/22/2022</a:t>
            </a:fld>
            <a:endParaRPr lang="en-US"/>
          </a:p>
        </p:txBody>
      </p:sp>
      <p:sp>
        <p:nvSpPr>
          <p:cNvPr id="6" name="Holder 6"/>
          <p:cNvSpPr>
            <a:spLocks noGrp="1"/>
          </p:cNvSpPr>
          <p:nvPr>
            <p:ph type="sldNum" sz="quarter" idx="7"/>
          </p:nvPr>
        </p:nvSpPr>
        <p:spPr>
          <a:xfrm>
            <a:off x="8778240" y="6377940"/>
            <a:ext cx="2804160" cy="34290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2" r:id="rId1"/>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emf"/><Relationship Id="rId1" Type="http://schemas.openxmlformats.org/officeDocument/2006/relationships/slideLayout" Target="../slideLayouts/slideLayout7.xml"/><Relationship Id="rId6" Type="http://schemas.openxmlformats.org/officeDocument/2006/relationships/image" Target="../media/image10.emf"/><Relationship Id="rId5" Type="http://schemas.openxmlformats.org/officeDocument/2006/relationships/image" Target="../media/image6.emf"/><Relationship Id="rId4" Type="http://schemas.openxmlformats.org/officeDocument/2006/relationships/image" Target="../media/image9.emf"/></Relationships>
</file>

<file path=ppt/slides/_rels/slide11.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emf"/><Relationship Id="rId1" Type="http://schemas.openxmlformats.org/officeDocument/2006/relationships/slideLayout" Target="../slideLayouts/slideLayout7.xml"/><Relationship Id="rId6" Type="http://schemas.openxmlformats.org/officeDocument/2006/relationships/image" Target="../media/image10.emf"/><Relationship Id="rId5" Type="http://schemas.openxmlformats.org/officeDocument/2006/relationships/image" Target="../media/image6.emf"/><Relationship Id="rId4" Type="http://schemas.openxmlformats.org/officeDocument/2006/relationships/image" Target="../media/image9.emf"/></Relationships>
</file>

<file path=ppt/slides/_rels/slide12.xml.rels><?xml version="1.0" encoding="UTF-8" standalone="yes"?>
<Relationships xmlns="http://schemas.openxmlformats.org/package/2006/relationships"><Relationship Id="rId8" Type="http://schemas.openxmlformats.org/officeDocument/2006/relationships/diagramQuickStyle" Target="../diagrams/quickStyle2.xml"/><Relationship Id="rId3" Type="http://schemas.openxmlformats.org/officeDocument/2006/relationships/image" Target="../media/image8.emf"/><Relationship Id="rId7" Type="http://schemas.openxmlformats.org/officeDocument/2006/relationships/diagramLayout" Target="../diagrams/layout2.xml"/><Relationship Id="rId2" Type="http://schemas.openxmlformats.org/officeDocument/2006/relationships/image" Target="../media/image7.emf"/><Relationship Id="rId1" Type="http://schemas.openxmlformats.org/officeDocument/2006/relationships/slideLayout" Target="../slideLayouts/slideLayout2.xml"/><Relationship Id="rId6" Type="http://schemas.openxmlformats.org/officeDocument/2006/relationships/diagramData" Target="../diagrams/data2.xml"/><Relationship Id="rId11" Type="http://schemas.openxmlformats.org/officeDocument/2006/relationships/image" Target="../media/image6.emf"/><Relationship Id="rId5" Type="http://schemas.openxmlformats.org/officeDocument/2006/relationships/image" Target="../media/image10.emf"/><Relationship Id="rId10" Type="http://schemas.microsoft.com/office/2007/relationships/diagramDrawing" Target="../diagrams/drawing2.xml"/><Relationship Id="rId4" Type="http://schemas.openxmlformats.org/officeDocument/2006/relationships/image" Target="../media/image9.emf"/><Relationship Id="rId9" Type="http://schemas.openxmlformats.org/officeDocument/2006/relationships/diagramColors" Target="../diagrams/colors2.xml"/></Relationships>
</file>

<file path=ppt/slides/_rels/slide13.xml.rels><?xml version="1.0" encoding="UTF-8" standalone="yes"?>
<Relationships xmlns="http://schemas.openxmlformats.org/package/2006/relationships"><Relationship Id="rId8" Type="http://schemas.openxmlformats.org/officeDocument/2006/relationships/diagramLayout" Target="../diagrams/layout3.xml"/><Relationship Id="rId3" Type="http://schemas.openxmlformats.org/officeDocument/2006/relationships/image" Target="../media/image8.emf"/><Relationship Id="rId7" Type="http://schemas.openxmlformats.org/officeDocument/2006/relationships/diagramData" Target="../diagrams/data3.xml"/><Relationship Id="rId2" Type="http://schemas.openxmlformats.org/officeDocument/2006/relationships/image" Target="../media/image7.emf"/><Relationship Id="rId1" Type="http://schemas.openxmlformats.org/officeDocument/2006/relationships/slideLayout" Target="../slideLayouts/slideLayout7.xml"/><Relationship Id="rId6" Type="http://schemas.openxmlformats.org/officeDocument/2006/relationships/image" Target="../media/image10.emf"/><Relationship Id="rId11" Type="http://schemas.microsoft.com/office/2007/relationships/diagramDrawing" Target="../diagrams/drawing3.xml"/><Relationship Id="rId5" Type="http://schemas.openxmlformats.org/officeDocument/2006/relationships/image" Target="../media/image6.emf"/><Relationship Id="rId10" Type="http://schemas.openxmlformats.org/officeDocument/2006/relationships/diagramColors" Target="../diagrams/colors3.xml"/><Relationship Id="rId4" Type="http://schemas.openxmlformats.org/officeDocument/2006/relationships/image" Target="../media/image9.emf"/><Relationship Id="rId9" Type="http://schemas.openxmlformats.org/officeDocument/2006/relationships/diagramQuickStyle" Target="../diagrams/quickStyle3.xml"/></Relationships>
</file>

<file path=ppt/slides/_rels/slide14.xml.rels><?xml version="1.0" encoding="UTF-8" standalone="yes"?>
<Relationships xmlns="http://schemas.openxmlformats.org/package/2006/relationships"><Relationship Id="rId3" Type="http://schemas.openxmlformats.org/officeDocument/2006/relationships/image" Target="../media/image8.emf"/><Relationship Id="rId7" Type="http://schemas.openxmlformats.org/officeDocument/2006/relationships/image" Target="../media/image12.jpeg"/><Relationship Id="rId2" Type="http://schemas.openxmlformats.org/officeDocument/2006/relationships/image" Target="../media/image7.emf"/><Relationship Id="rId1" Type="http://schemas.openxmlformats.org/officeDocument/2006/relationships/slideLayout" Target="../slideLayouts/slideLayout7.xml"/><Relationship Id="rId6" Type="http://schemas.openxmlformats.org/officeDocument/2006/relationships/image" Target="../media/image10.emf"/><Relationship Id="rId5" Type="http://schemas.openxmlformats.org/officeDocument/2006/relationships/image" Target="../media/image6.emf"/><Relationship Id="rId4" Type="http://schemas.openxmlformats.org/officeDocument/2006/relationships/image" Target="../media/image9.emf"/></Relationships>
</file>

<file path=ppt/slides/_rels/slide15.xml.rels><?xml version="1.0" encoding="UTF-8" standalone="yes"?>
<Relationships xmlns="http://schemas.openxmlformats.org/package/2006/relationships"><Relationship Id="rId3" Type="http://schemas.openxmlformats.org/officeDocument/2006/relationships/image" Target="../media/image8.emf"/><Relationship Id="rId7" Type="http://schemas.openxmlformats.org/officeDocument/2006/relationships/image" Target="../media/image13.jpeg"/><Relationship Id="rId2" Type="http://schemas.openxmlformats.org/officeDocument/2006/relationships/image" Target="../media/image7.emf"/><Relationship Id="rId1" Type="http://schemas.openxmlformats.org/officeDocument/2006/relationships/slideLayout" Target="../slideLayouts/slideLayout7.xml"/><Relationship Id="rId6" Type="http://schemas.openxmlformats.org/officeDocument/2006/relationships/image" Target="../media/image10.emf"/><Relationship Id="rId5" Type="http://schemas.openxmlformats.org/officeDocument/2006/relationships/image" Target="../media/image6.emf"/><Relationship Id="rId4" Type="http://schemas.openxmlformats.org/officeDocument/2006/relationships/image" Target="../media/image9.emf"/></Relationships>
</file>

<file path=ppt/slides/_rels/slide16.xml.rels><?xml version="1.0" encoding="UTF-8" standalone="yes"?>
<Relationships xmlns="http://schemas.openxmlformats.org/package/2006/relationships"><Relationship Id="rId3" Type="http://schemas.openxmlformats.org/officeDocument/2006/relationships/image" Target="../media/image8.emf"/><Relationship Id="rId7" Type="http://schemas.openxmlformats.org/officeDocument/2006/relationships/image" Target="../media/image14.jpeg"/><Relationship Id="rId2" Type="http://schemas.openxmlformats.org/officeDocument/2006/relationships/image" Target="../media/image7.emf"/><Relationship Id="rId1" Type="http://schemas.openxmlformats.org/officeDocument/2006/relationships/slideLayout" Target="../slideLayouts/slideLayout7.xml"/><Relationship Id="rId6" Type="http://schemas.openxmlformats.org/officeDocument/2006/relationships/image" Target="../media/image10.emf"/><Relationship Id="rId5" Type="http://schemas.openxmlformats.org/officeDocument/2006/relationships/image" Target="../media/image6.emf"/><Relationship Id="rId4" Type="http://schemas.openxmlformats.org/officeDocument/2006/relationships/image" Target="../media/image9.emf"/></Relationships>
</file>

<file path=ppt/slides/_rels/slide17.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emf"/><Relationship Id="rId1" Type="http://schemas.openxmlformats.org/officeDocument/2006/relationships/slideLayout" Target="../slideLayouts/slideLayout7.xml"/><Relationship Id="rId6" Type="http://schemas.openxmlformats.org/officeDocument/2006/relationships/image" Target="../media/image10.emf"/><Relationship Id="rId5" Type="http://schemas.openxmlformats.org/officeDocument/2006/relationships/image" Target="../media/image6.emf"/><Relationship Id="rId4" Type="http://schemas.openxmlformats.org/officeDocument/2006/relationships/image" Target="../media/image9.emf"/></Relationships>
</file>

<file path=ppt/slides/_rels/slide18.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8.emf"/><Relationship Id="rId7" Type="http://schemas.openxmlformats.org/officeDocument/2006/relationships/image" Target="../media/image15.png"/><Relationship Id="rId2" Type="http://schemas.openxmlformats.org/officeDocument/2006/relationships/image" Target="../media/image7.emf"/><Relationship Id="rId1" Type="http://schemas.openxmlformats.org/officeDocument/2006/relationships/slideLayout" Target="../slideLayouts/slideLayout7.xml"/><Relationship Id="rId6" Type="http://schemas.openxmlformats.org/officeDocument/2006/relationships/image" Target="../media/image10.emf"/><Relationship Id="rId5" Type="http://schemas.openxmlformats.org/officeDocument/2006/relationships/image" Target="../media/image6.emf"/><Relationship Id="rId4" Type="http://schemas.openxmlformats.org/officeDocument/2006/relationships/image" Target="../media/image9.emf"/></Relationships>
</file>

<file path=ppt/slides/_rels/slide19.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8.emf"/><Relationship Id="rId7" Type="http://schemas.openxmlformats.org/officeDocument/2006/relationships/image" Target="../media/image16.png"/><Relationship Id="rId2" Type="http://schemas.openxmlformats.org/officeDocument/2006/relationships/image" Target="../media/image7.emf"/><Relationship Id="rId1" Type="http://schemas.openxmlformats.org/officeDocument/2006/relationships/slideLayout" Target="../slideLayouts/slideLayout7.xml"/><Relationship Id="rId6" Type="http://schemas.openxmlformats.org/officeDocument/2006/relationships/image" Target="../media/image10.emf"/><Relationship Id="rId5" Type="http://schemas.openxmlformats.org/officeDocument/2006/relationships/image" Target="../media/image6.emf"/><Relationship Id="rId4" Type="http://schemas.openxmlformats.org/officeDocument/2006/relationships/image" Target="../media/image9.emf"/></Relationships>
</file>

<file path=ppt/slides/_rels/slide2.xml.rels><?xml version="1.0" encoding="UTF-8" standalone="yes"?>
<Relationships xmlns="http://schemas.openxmlformats.org/package/2006/relationships"><Relationship Id="rId3" Type="http://schemas.openxmlformats.org/officeDocument/2006/relationships/image" Target="../media/image7.emf"/><Relationship Id="rId7" Type="http://schemas.openxmlformats.org/officeDocument/2006/relationships/image" Target="../media/image6.emf"/><Relationship Id="rId2" Type="http://schemas.openxmlformats.org/officeDocument/2006/relationships/image" Target="../media/image2.png"/><Relationship Id="rId1" Type="http://schemas.openxmlformats.org/officeDocument/2006/relationships/slideLayout" Target="../slideLayouts/slideLayout12.xml"/><Relationship Id="rId6" Type="http://schemas.openxmlformats.org/officeDocument/2006/relationships/image" Target="../media/image10.emf"/><Relationship Id="rId5" Type="http://schemas.openxmlformats.org/officeDocument/2006/relationships/image" Target="../media/image9.emf"/><Relationship Id="rId4" Type="http://schemas.openxmlformats.org/officeDocument/2006/relationships/image" Target="../media/image8.emf"/></Relationships>
</file>

<file path=ppt/slides/_rels/slide20.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emf"/><Relationship Id="rId1" Type="http://schemas.openxmlformats.org/officeDocument/2006/relationships/slideLayout" Target="../slideLayouts/slideLayout7.xml"/><Relationship Id="rId6" Type="http://schemas.openxmlformats.org/officeDocument/2006/relationships/image" Target="../media/image10.emf"/><Relationship Id="rId5" Type="http://schemas.openxmlformats.org/officeDocument/2006/relationships/image" Target="../media/image6.emf"/><Relationship Id="rId4" Type="http://schemas.openxmlformats.org/officeDocument/2006/relationships/image" Target="../media/image9.emf"/></Relationships>
</file>

<file path=ppt/slides/_rels/slide21.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8.emf"/><Relationship Id="rId7" Type="http://schemas.openxmlformats.org/officeDocument/2006/relationships/image" Target="../media/image18.png"/><Relationship Id="rId2" Type="http://schemas.openxmlformats.org/officeDocument/2006/relationships/image" Target="../media/image7.emf"/><Relationship Id="rId1" Type="http://schemas.openxmlformats.org/officeDocument/2006/relationships/slideLayout" Target="../slideLayouts/slideLayout7.xml"/><Relationship Id="rId6" Type="http://schemas.openxmlformats.org/officeDocument/2006/relationships/image" Target="../media/image10.emf"/><Relationship Id="rId5" Type="http://schemas.openxmlformats.org/officeDocument/2006/relationships/image" Target="../media/image6.emf"/><Relationship Id="rId4" Type="http://schemas.openxmlformats.org/officeDocument/2006/relationships/image" Target="../media/image9.emf"/></Relationships>
</file>

<file path=ppt/slides/_rels/slide22.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8.emf"/><Relationship Id="rId7" Type="http://schemas.openxmlformats.org/officeDocument/2006/relationships/image" Target="../media/image20.png"/><Relationship Id="rId2" Type="http://schemas.openxmlformats.org/officeDocument/2006/relationships/image" Target="../media/image7.emf"/><Relationship Id="rId1" Type="http://schemas.openxmlformats.org/officeDocument/2006/relationships/slideLayout" Target="../slideLayouts/slideLayout7.xml"/><Relationship Id="rId6" Type="http://schemas.openxmlformats.org/officeDocument/2006/relationships/image" Target="../media/image10.emf"/><Relationship Id="rId5" Type="http://schemas.openxmlformats.org/officeDocument/2006/relationships/image" Target="../media/image6.emf"/><Relationship Id="rId4" Type="http://schemas.openxmlformats.org/officeDocument/2006/relationships/image" Target="../media/image9.emf"/></Relationships>
</file>

<file path=ppt/slides/_rels/slide23.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8.emf"/><Relationship Id="rId7" Type="http://schemas.openxmlformats.org/officeDocument/2006/relationships/image" Target="../media/image22.png"/><Relationship Id="rId2" Type="http://schemas.openxmlformats.org/officeDocument/2006/relationships/image" Target="../media/image7.emf"/><Relationship Id="rId1" Type="http://schemas.openxmlformats.org/officeDocument/2006/relationships/slideLayout" Target="../slideLayouts/slideLayout7.xml"/><Relationship Id="rId6" Type="http://schemas.openxmlformats.org/officeDocument/2006/relationships/image" Target="../media/image10.emf"/><Relationship Id="rId5" Type="http://schemas.openxmlformats.org/officeDocument/2006/relationships/image" Target="../media/image6.emf"/><Relationship Id="rId10" Type="http://schemas.openxmlformats.org/officeDocument/2006/relationships/image" Target="../media/image25.png"/><Relationship Id="rId4" Type="http://schemas.openxmlformats.org/officeDocument/2006/relationships/image" Target="../media/image9.emf"/><Relationship Id="rId9" Type="http://schemas.openxmlformats.org/officeDocument/2006/relationships/image" Target="../media/image24.png"/></Relationships>
</file>

<file path=ppt/slides/_rels/slide24.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8.emf"/><Relationship Id="rId7" Type="http://schemas.openxmlformats.org/officeDocument/2006/relationships/image" Target="../media/image26.png"/><Relationship Id="rId2" Type="http://schemas.openxmlformats.org/officeDocument/2006/relationships/image" Target="../media/image7.emf"/><Relationship Id="rId1" Type="http://schemas.openxmlformats.org/officeDocument/2006/relationships/slideLayout" Target="../slideLayouts/slideLayout7.xml"/><Relationship Id="rId6" Type="http://schemas.openxmlformats.org/officeDocument/2006/relationships/image" Target="../media/image10.emf"/><Relationship Id="rId5" Type="http://schemas.openxmlformats.org/officeDocument/2006/relationships/image" Target="../media/image6.emf"/><Relationship Id="rId4" Type="http://schemas.openxmlformats.org/officeDocument/2006/relationships/image" Target="../media/image9.emf"/></Relationships>
</file>

<file path=ppt/slides/_rels/slide25.xml.rels><?xml version="1.0" encoding="UTF-8" standalone="yes"?>
<Relationships xmlns="http://schemas.openxmlformats.org/package/2006/relationships"><Relationship Id="rId3" Type="http://schemas.openxmlformats.org/officeDocument/2006/relationships/image" Target="../media/image8.emf"/><Relationship Id="rId7" Type="http://schemas.openxmlformats.org/officeDocument/2006/relationships/image" Target="../media/image28.png"/><Relationship Id="rId2" Type="http://schemas.openxmlformats.org/officeDocument/2006/relationships/image" Target="../media/image7.emf"/><Relationship Id="rId1" Type="http://schemas.openxmlformats.org/officeDocument/2006/relationships/slideLayout" Target="../slideLayouts/slideLayout7.xml"/><Relationship Id="rId6" Type="http://schemas.openxmlformats.org/officeDocument/2006/relationships/image" Target="../media/image10.emf"/><Relationship Id="rId5" Type="http://schemas.openxmlformats.org/officeDocument/2006/relationships/image" Target="../media/image6.emf"/><Relationship Id="rId4" Type="http://schemas.openxmlformats.org/officeDocument/2006/relationships/image" Target="../media/image9.emf"/></Relationships>
</file>

<file path=ppt/slides/_rels/slide26.xml.rels><?xml version="1.0" encoding="UTF-8" standalone="yes"?>
<Relationships xmlns="http://schemas.openxmlformats.org/package/2006/relationships"><Relationship Id="rId3" Type="http://schemas.openxmlformats.org/officeDocument/2006/relationships/image" Target="../media/image8.emf"/><Relationship Id="rId7" Type="http://schemas.openxmlformats.org/officeDocument/2006/relationships/image" Target="../media/image29.png"/><Relationship Id="rId2" Type="http://schemas.openxmlformats.org/officeDocument/2006/relationships/image" Target="../media/image7.emf"/><Relationship Id="rId1" Type="http://schemas.openxmlformats.org/officeDocument/2006/relationships/slideLayout" Target="../slideLayouts/slideLayout7.xml"/><Relationship Id="rId6" Type="http://schemas.openxmlformats.org/officeDocument/2006/relationships/image" Target="../media/image10.emf"/><Relationship Id="rId5" Type="http://schemas.openxmlformats.org/officeDocument/2006/relationships/image" Target="../media/image6.emf"/><Relationship Id="rId4" Type="http://schemas.openxmlformats.org/officeDocument/2006/relationships/image" Target="../media/image9.emf"/></Relationships>
</file>

<file path=ppt/slides/_rels/slide27.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10.emf"/><Relationship Id="rId1" Type="http://schemas.openxmlformats.org/officeDocument/2006/relationships/slideLayout" Target="../slideLayouts/slideLayout7.xml"/><Relationship Id="rId6" Type="http://schemas.openxmlformats.org/officeDocument/2006/relationships/image" Target="../media/image8.emf"/><Relationship Id="rId5" Type="http://schemas.openxmlformats.org/officeDocument/2006/relationships/image" Target="../media/image7.emf"/><Relationship Id="rId4" Type="http://schemas.openxmlformats.org/officeDocument/2006/relationships/image" Target="../media/image6.emf"/></Relationships>
</file>

<file path=ppt/slides/_rels/slide28.xml.rels><?xml version="1.0" encoding="UTF-8" standalone="yes"?>
<Relationships xmlns="http://schemas.openxmlformats.org/package/2006/relationships"><Relationship Id="rId8" Type="http://schemas.openxmlformats.org/officeDocument/2006/relationships/hyperlink" Target="https://www.researchgate.net/figure/The-number-of-papers-over-time-The-total-number-of-papers-has-surged-exponentially-over_fig1_333487946" TargetMode="External"/><Relationship Id="rId3" Type="http://schemas.openxmlformats.org/officeDocument/2006/relationships/image" Target="../media/image8.emf"/><Relationship Id="rId7" Type="http://schemas.openxmlformats.org/officeDocument/2006/relationships/hyperlink" Target="https://aclanthology.org/2021.semeval-1.44.pdf" TargetMode="External"/><Relationship Id="rId2" Type="http://schemas.openxmlformats.org/officeDocument/2006/relationships/image" Target="../media/image7.emf"/><Relationship Id="rId1" Type="http://schemas.openxmlformats.org/officeDocument/2006/relationships/slideLayout" Target="../slideLayouts/slideLayout7.xml"/><Relationship Id="rId6" Type="http://schemas.openxmlformats.org/officeDocument/2006/relationships/image" Target="../media/image10.emf"/><Relationship Id="rId5" Type="http://schemas.openxmlformats.org/officeDocument/2006/relationships/image" Target="../media/image6.emf"/><Relationship Id="rId4" Type="http://schemas.openxmlformats.org/officeDocument/2006/relationships/image" Target="../media/image9.emf"/><Relationship Id="rId9" Type="http://schemas.openxmlformats.org/officeDocument/2006/relationships/hyperlink" Target="https://www.nature.com/articles/d41586-021-01167-9" TargetMode="External"/></Relationships>
</file>

<file path=ppt/slides/_rels/slide29.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image" Target="../media/image8.emf"/><Relationship Id="rId7" Type="http://schemas.openxmlformats.org/officeDocument/2006/relationships/image" Target="../media/image11.png"/><Relationship Id="rId2" Type="http://schemas.openxmlformats.org/officeDocument/2006/relationships/image" Target="../media/image7.emf"/><Relationship Id="rId1" Type="http://schemas.openxmlformats.org/officeDocument/2006/relationships/slideLayout" Target="../slideLayouts/slideLayout4.xml"/><Relationship Id="rId6" Type="http://schemas.openxmlformats.org/officeDocument/2006/relationships/image" Target="../media/image10.emf"/><Relationship Id="rId5" Type="http://schemas.openxmlformats.org/officeDocument/2006/relationships/image" Target="../media/image6.emf"/><Relationship Id="rId4" Type="http://schemas.openxmlformats.org/officeDocument/2006/relationships/image" Target="../media/image9.emf"/></Relationships>
</file>

<file path=ppt/slides/_rels/slide5.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emf"/><Relationship Id="rId1" Type="http://schemas.openxmlformats.org/officeDocument/2006/relationships/slideLayout" Target="../slideLayouts/slideLayout2.xml"/><Relationship Id="rId6" Type="http://schemas.openxmlformats.org/officeDocument/2006/relationships/image" Target="../media/image10.emf"/><Relationship Id="rId5" Type="http://schemas.openxmlformats.org/officeDocument/2006/relationships/image" Target="../media/image6.emf"/><Relationship Id="rId4" Type="http://schemas.openxmlformats.org/officeDocument/2006/relationships/image" Target="../media/image9.emf"/></Relationships>
</file>

<file path=ppt/slides/_rels/slide6.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emf"/><Relationship Id="rId1" Type="http://schemas.openxmlformats.org/officeDocument/2006/relationships/slideLayout" Target="../slideLayouts/slideLayout7.xml"/><Relationship Id="rId6" Type="http://schemas.openxmlformats.org/officeDocument/2006/relationships/image" Target="../media/image10.emf"/><Relationship Id="rId5" Type="http://schemas.openxmlformats.org/officeDocument/2006/relationships/image" Target="../media/image6.emf"/><Relationship Id="rId4" Type="http://schemas.openxmlformats.org/officeDocument/2006/relationships/image" Target="../media/image9.emf"/></Relationships>
</file>

<file path=ppt/slides/_rels/slide7.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emf"/><Relationship Id="rId1" Type="http://schemas.openxmlformats.org/officeDocument/2006/relationships/slideLayout" Target="../slideLayouts/slideLayout7.xml"/><Relationship Id="rId6" Type="http://schemas.openxmlformats.org/officeDocument/2006/relationships/image" Target="../media/image10.emf"/><Relationship Id="rId5" Type="http://schemas.openxmlformats.org/officeDocument/2006/relationships/image" Target="../media/image6.emf"/><Relationship Id="rId4" Type="http://schemas.openxmlformats.org/officeDocument/2006/relationships/image" Target="../media/image9.emf"/></Relationships>
</file>

<file path=ppt/slides/_rels/slide8.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emf"/><Relationship Id="rId1" Type="http://schemas.openxmlformats.org/officeDocument/2006/relationships/slideLayout" Target="../slideLayouts/slideLayout7.xml"/><Relationship Id="rId6" Type="http://schemas.openxmlformats.org/officeDocument/2006/relationships/image" Target="../media/image10.emf"/><Relationship Id="rId5" Type="http://schemas.openxmlformats.org/officeDocument/2006/relationships/image" Target="../media/image6.emf"/><Relationship Id="rId4" Type="http://schemas.openxmlformats.org/officeDocument/2006/relationships/image" Target="../media/image9.emf"/></Relationships>
</file>

<file path=ppt/slides/_rels/slide9.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emf"/><Relationship Id="rId1" Type="http://schemas.openxmlformats.org/officeDocument/2006/relationships/slideLayout" Target="../slideLayouts/slideLayout7.xml"/><Relationship Id="rId6" Type="http://schemas.openxmlformats.org/officeDocument/2006/relationships/image" Target="../media/image10.emf"/><Relationship Id="rId5" Type="http://schemas.openxmlformats.org/officeDocument/2006/relationships/image" Target="../media/image6.emf"/><Relationship Id="rId4" Type="http://schemas.openxmlformats.org/officeDocument/2006/relationships/image" Target="../media/image9.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2">
            <a:extLst>
              <a:ext uri="{28A0092B-C50C-407E-A947-70E740481C1C}">
                <a14:useLocalDpi xmlns:a14="http://schemas.microsoft.com/office/drawing/2010/main" val="0"/>
              </a:ext>
            </a:extLst>
          </a:blip>
          <a:srcRect l="11063" t="21033" r="11102" b="26032"/>
          <a:stretch>
            <a:fillRect/>
          </a:stretch>
        </p:blipFill>
        <p:spPr>
          <a:xfrm>
            <a:off x="934411" y="2711"/>
            <a:ext cx="10035630" cy="6825243"/>
          </a:xfrm>
          <a:prstGeom prst="rect">
            <a:avLst/>
          </a:prstGeom>
        </p:spPr>
      </p:pic>
      <p:pic>
        <p:nvPicPr>
          <p:cNvPr id="3" name="图片 2"/>
          <p:cNvPicPr>
            <a:picLocks noChangeAspect="1"/>
          </p:cNvPicPr>
          <p:nvPr/>
        </p:nvPicPr>
        <p:blipFill>
          <a:blip r:embed="rId3"/>
          <a:stretch>
            <a:fillRect/>
          </a:stretch>
        </p:blipFill>
        <p:spPr>
          <a:xfrm>
            <a:off x="0" y="5147452"/>
            <a:ext cx="12192000" cy="92933"/>
          </a:xfrm>
          <a:prstGeom prst="rect">
            <a:avLst/>
          </a:prstGeom>
        </p:spPr>
      </p:pic>
      <p:sp>
        <p:nvSpPr>
          <p:cNvPr id="4" name="文本框 3"/>
          <p:cNvSpPr txBox="1"/>
          <p:nvPr/>
        </p:nvSpPr>
        <p:spPr>
          <a:xfrm flipH="1">
            <a:off x="1694603" y="5247656"/>
            <a:ext cx="8802794" cy="2308324"/>
          </a:xfrm>
          <a:prstGeom prst="rect">
            <a:avLst/>
          </a:prstGeom>
          <a:noFill/>
        </p:spPr>
        <p:txBody>
          <a:bodyPr wrap="square" rtlCol="0">
            <a:spAutoFit/>
          </a:bodyPr>
          <a:lstStyle/>
          <a:p>
            <a:pPr algn="ctr"/>
            <a:r>
              <a:rPr lang="en-US" altLang="zh-CN" sz="4800" b="1">
                <a:solidFill>
                  <a:srgbClr val="FF7343"/>
                </a:solidFill>
                <a:latin typeface="Calibri" panose="020F0502020204030204" pitchFamily="34" charset="0"/>
                <a:ea typeface="幼圆" panose="02010509060101010101" pitchFamily="49" charset="-122"/>
              </a:rPr>
              <a:t>Identifying Important sentences from Research Papers</a:t>
            </a:r>
          </a:p>
          <a:p>
            <a:pPr algn="ctr"/>
            <a:r>
              <a:rPr lang="en-US" altLang="zh-CN" sz="4800" b="1">
                <a:solidFill>
                  <a:srgbClr val="FF7343"/>
                </a:solidFill>
                <a:latin typeface="Calibri" panose="020F0502020204030204" pitchFamily="34" charset="0"/>
                <a:ea typeface="幼圆" panose="02010509060101010101" pitchFamily="49" charset="-122"/>
              </a:rPr>
              <a:t> </a:t>
            </a:r>
            <a:endParaRPr lang="zh-CN" altLang="en-US" sz="4800" b="1">
              <a:solidFill>
                <a:srgbClr val="FF7343"/>
              </a:solidFill>
              <a:latin typeface="Calibri" panose="020F0502020204030204" pitchFamily="34" charset="0"/>
              <a:ea typeface="幼圆" panose="02010509060101010101" pitchFamily="49"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488899" y="223282"/>
            <a:ext cx="1584599" cy="998805"/>
          </a:xfrm>
          <a:prstGeom prst="rect">
            <a:avLst/>
          </a:prstGeom>
        </p:spPr>
      </p:pic>
      <p:pic>
        <p:nvPicPr>
          <p:cNvPr id="4" name="图片 3"/>
          <p:cNvPicPr>
            <a:picLocks noChangeAspect="1"/>
          </p:cNvPicPr>
          <p:nvPr/>
        </p:nvPicPr>
        <p:blipFill>
          <a:blip r:embed="rId3"/>
          <a:stretch>
            <a:fillRect/>
          </a:stretch>
        </p:blipFill>
        <p:spPr>
          <a:xfrm>
            <a:off x="10431044" y="269935"/>
            <a:ext cx="670545" cy="900755"/>
          </a:xfrm>
          <a:prstGeom prst="rect">
            <a:avLst/>
          </a:prstGeom>
        </p:spPr>
      </p:pic>
      <p:pic>
        <p:nvPicPr>
          <p:cNvPr id="5" name="图片 4"/>
          <p:cNvPicPr>
            <a:picLocks noChangeAspect="1"/>
          </p:cNvPicPr>
          <p:nvPr/>
        </p:nvPicPr>
        <p:blipFill>
          <a:blip r:embed="rId4"/>
          <a:stretch>
            <a:fillRect/>
          </a:stretch>
        </p:blipFill>
        <p:spPr>
          <a:xfrm>
            <a:off x="9593917" y="694514"/>
            <a:ext cx="659302" cy="476176"/>
          </a:xfrm>
          <a:prstGeom prst="rect">
            <a:avLst/>
          </a:prstGeom>
        </p:spPr>
      </p:pic>
      <p:pic>
        <p:nvPicPr>
          <p:cNvPr id="7" name="图片 6"/>
          <p:cNvPicPr>
            <a:picLocks noChangeAspect="1"/>
          </p:cNvPicPr>
          <p:nvPr/>
        </p:nvPicPr>
        <p:blipFill>
          <a:blip r:embed="rId5"/>
          <a:stretch>
            <a:fillRect/>
          </a:stretch>
        </p:blipFill>
        <p:spPr>
          <a:xfrm>
            <a:off x="-1" y="1192573"/>
            <a:ext cx="12192000" cy="92933"/>
          </a:xfrm>
          <a:prstGeom prst="rect">
            <a:avLst/>
          </a:prstGeom>
        </p:spPr>
      </p:pic>
      <p:pic>
        <p:nvPicPr>
          <p:cNvPr id="9" name="图片 8"/>
          <p:cNvPicPr>
            <a:picLocks noChangeAspect="1"/>
          </p:cNvPicPr>
          <p:nvPr/>
        </p:nvPicPr>
        <p:blipFill>
          <a:blip r:embed="rId6"/>
          <a:stretch>
            <a:fillRect/>
          </a:stretch>
        </p:blipFill>
        <p:spPr>
          <a:xfrm>
            <a:off x="2251323" y="534367"/>
            <a:ext cx="636306" cy="636323"/>
          </a:xfrm>
          <a:prstGeom prst="rect">
            <a:avLst/>
          </a:prstGeom>
        </p:spPr>
      </p:pic>
      <p:sp>
        <p:nvSpPr>
          <p:cNvPr id="39" name="文本框 18"/>
          <p:cNvSpPr>
            <a:spLocks noChangeArrowheads="1"/>
          </p:cNvSpPr>
          <p:nvPr/>
        </p:nvSpPr>
        <p:spPr bwMode="auto">
          <a:xfrm>
            <a:off x="2743201" y="222858"/>
            <a:ext cx="6873712"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spAutoFit/>
          </a:bodyPr>
          <a:lstStyle/>
          <a:p>
            <a:pPr algn="ctr"/>
            <a:r>
              <a:rPr lang="en-US" altLang="zh-CN" sz="4400" b="1">
                <a:solidFill>
                  <a:srgbClr val="FF7343"/>
                </a:solidFill>
                <a:latin typeface="Calibri"/>
                <a:ea typeface="Microsoft YaHei"/>
                <a:cs typeface="Calibri"/>
              </a:rPr>
              <a:t>Literature Review</a:t>
            </a:r>
            <a:endParaRPr lang="en-US" altLang="zh-CN" sz="4400" b="1">
              <a:solidFill>
                <a:srgbClr val="FF7343"/>
              </a:solidFill>
              <a:latin typeface="Calibri" panose="020F0502020204030204" pitchFamily="34" charset="0"/>
              <a:ea typeface="Microsoft YaHei" panose="020B0503020204020204" pitchFamily="34" charset="-122"/>
              <a:cs typeface="Calibri"/>
            </a:endParaRPr>
          </a:p>
        </p:txBody>
      </p:sp>
      <p:graphicFrame>
        <p:nvGraphicFramePr>
          <p:cNvPr id="3" name="Table 7">
            <a:extLst>
              <a:ext uri="{FF2B5EF4-FFF2-40B4-BE49-F238E27FC236}">
                <a16:creationId xmlns="" xmlns:a16="http://schemas.microsoft.com/office/drawing/2014/main" id="{C8206FA7-03F1-DCAD-FC9B-5206C5FED1B4}"/>
              </a:ext>
            </a:extLst>
          </p:cNvPr>
          <p:cNvGraphicFramePr>
            <a:graphicFrameLocks noGrp="1"/>
          </p:cNvGraphicFramePr>
          <p:nvPr>
            <p:extLst>
              <p:ext uri="{D42A27DB-BD31-4B8C-83A1-F6EECF244321}">
                <p14:modId xmlns:p14="http://schemas.microsoft.com/office/powerpoint/2010/main" val="1863151226"/>
              </p:ext>
            </p:extLst>
          </p:nvPr>
        </p:nvGraphicFramePr>
        <p:xfrm>
          <a:off x="110434" y="1258956"/>
          <a:ext cx="12062662" cy="5592867"/>
        </p:xfrm>
        <a:graphic>
          <a:graphicData uri="http://schemas.openxmlformats.org/drawingml/2006/table">
            <a:tbl>
              <a:tblPr firstRow="1" bandRow="1">
                <a:tableStyleId>{21E4AEA4-8DFA-4A89-87EB-49C32662AFE0}</a:tableStyleId>
              </a:tblPr>
              <a:tblGrid>
                <a:gridCol w="747898">
                  <a:extLst>
                    <a:ext uri="{9D8B030D-6E8A-4147-A177-3AD203B41FA5}">
                      <a16:colId xmlns="" xmlns:a16="http://schemas.microsoft.com/office/drawing/2014/main" val="3768418243"/>
                    </a:ext>
                  </a:extLst>
                </a:gridCol>
                <a:gridCol w="2663439">
                  <a:extLst>
                    <a:ext uri="{9D8B030D-6E8A-4147-A177-3AD203B41FA5}">
                      <a16:colId xmlns="" xmlns:a16="http://schemas.microsoft.com/office/drawing/2014/main" val="1873892615"/>
                    </a:ext>
                  </a:extLst>
                </a:gridCol>
                <a:gridCol w="3601143">
                  <a:extLst>
                    <a:ext uri="{9D8B030D-6E8A-4147-A177-3AD203B41FA5}">
                      <a16:colId xmlns="" xmlns:a16="http://schemas.microsoft.com/office/drawing/2014/main" val="1272936329"/>
                    </a:ext>
                  </a:extLst>
                </a:gridCol>
                <a:gridCol w="4150234">
                  <a:extLst>
                    <a:ext uri="{9D8B030D-6E8A-4147-A177-3AD203B41FA5}">
                      <a16:colId xmlns="" xmlns:a16="http://schemas.microsoft.com/office/drawing/2014/main" val="169039603"/>
                    </a:ext>
                  </a:extLst>
                </a:gridCol>
                <a:gridCol w="899948">
                  <a:extLst>
                    <a:ext uri="{9D8B030D-6E8A-4147-A177-3AD203B41FA5}">
                      <a16:colId xmlns="" xmlns:a16="http://schemas.microsoft.com/office/drawing/2014/main" val="2994933877"/>
                    </a:ext>
                  </a:extLst>
                </a:gridCol>
              </a:tblGrid>
              <a:tr h="1182089">
                <a:tc>
                  <a:txBody>
                    <a:bodyPr/>
                    <a:lstStyle/>
                    <a:p>
                      <a:r>
                        <a:rPr lang="en-IN" dirty="0"/>
                        <a:t>Paper</a:t>
                      </a:r>
                    </a:p>
                    <a:p>
                      <a:r>
                        <a:rPr lang="en-IN" dirty="0"/>
                        <a:t>No.</a:t>
                      </a:r>
                    </a:p>
                  </a:txBody>
                  <a:tcPr/>
                </a:tc>
                <a:tc>
                  <a:txBody>
                    <a:bodyPr/>
                    <a:lstStyle/>
                    <a:p>
                      <a:r>
                        <a:rPr lang="en-IN"/>
                        <a:t>Title</a:t>
                      </a:r>
                    </a:p>
                  </a:txBody>
                  <a:tcPr/>
                </a:tc>
                <a:tc>
                  <a:txBody>
                    <a:bodyPr/>
                    <a:lstStyle/>
                    <a:p>
                      <a:r>
                        <a:rPr lang="en-IN"/>
                        <a:t>Methodology</a:t>
                      </a:r>
                    </a:p>
                  </a:txBody>
                  <a:tcPr/>
                </a:tc>
                <a:tc>
                  <a:txBody>
                    <a:bodyPr/>
                    <a:lstStyle/>
                    <a:p>
                      <a:r>
                        <a:rPr lang="en-IN"/>
                        <a:t>Pros/Cons</a:t>
                      </a:r>
                    </a:p>
                  </a:txBody>
                  <a:tcPr/>
                </a:tc>
                <a:tc>
                  <a:txBody>
                    <a:bodyPr/>
                    <a:lstStyle/>
                    <a:p>
                      <a:r>
                        <a:rPr lang="en-IN"/>
                        <a:t>Year</a:t>
                      </a:r>
                    </a:p>
                  </a:txBody>
                  <a:tcPr/>
                </a:tc>
                <a:extLst>
                  <a:ext uri="{0D108BD9-81ED-4DB2-BD59-A6C34878D82A}">
                    <a16:rowId xmlns="" xmlns:a16="http://schemas.microsoft.com/office/drawing/2014/main" val="1950167934"/>
                  </a:ext>
                </a:extLst>
              </a:tr>
              <a:tr h="2134814">
                <a:tc>
                  <a:txBody>
                    <a:bodyPr/>
                    <a:lstStyle/>
                    <a:p>
                      <a:pPr lvl="0">
                        <a:buNone/>
                      </a:pPr>
                      <a:r>
                        <a:rPr lang="en-IN" sz="1700"/>
                        <a:t>12</a:t>
                      </a:r>
                    </a:p>
                  </a:txBody>
                  <a:tcPr/>
                </a:tc>
                <a:tc>
                  <a:txBody>
                    <a:bodyPr/>
                    <a:lstStyle/>
                    <a:p>
                      <a:pPr lvl="0" algn="ctr">
                        <a:buNone/>
                      </a:pPr>
                      <a:r>
                        <a:rPr lang="en-IN" sz="1700" b="1" i="0" u="none" strike="noStrike" noProof="0" dirty="0"/>
                        <a:t>Knowledge Discovery using Text Mining: A Programmable Implementation on Information Extraction and Categorization </a:t>
                      </a:r>
                      <a:endParaRPr lang="en-US" sz="1700" b="1" dirty="0"/>
                    </a:p>
                  </a:txBody>
                  <a:tcPr/>
                </a:tc>
                <a:tc>
                  <a:txBody>
                    <a:bodyPr/>
                    <a:lstStyle/>
                    <a:p>
                      <a:pPr lvl="0" algn="just">
                        <a:buNone/>
                      </a:pPr>
                      <a:r>
                        <a:rPr lang="en-IN" sz="1200" b="0" i="0" u="none" strike="noStrike" noProof="0" dirty="0">
                          <a:latin typeface="等线"/>
                        </a:rPr>
                        <a:t>Implementation of Information Extraction and Categorization in the text mining. </a:t>
                      </a:r>
                      <a:r>
                        <a:rPr lang="en-IN" sz="1200" b="0" i="0" u="none" strike="noStrike" noProof="0" dirty="0"/>
                        <a:t>To extract terms from the document they used modified version of Porter’s Algorithm for inflectional stemming. For calculating term frequencies for categorization, they used a domain dictionary for ‘Computer Science’ domain. </a:t>
                      </a:r>
                    </a:p>
                  </a:txBody>
                  <a:tcPr/>
                </a:tc>
                <a:tc>
                  <a:txBody>
                    <a:bodyPr/>
                    <a:lstStyle/>
                    <a:p>
                      <a:pPr lvl="0" algn="just">
                        <a:buNone/>
                      </a:pPr>
                      <a:r>
                        <a:rPr lang="en-IN" sz="1200" b="0" i="0" u="none" strike="noStrike" noProof="0" dirty="0"/>
                        <a:t>With categorization techniques, systems can assign previously unseen documents to the most suitable category available, based on a particular taxonomy or topic. </a:t>
                      </a:r>
                      <a:r>
                        <a:rPr lang="en-IN" sz="1200" b="0" i="0" u="none" strike="noStrike" noProof="0" dirty="0">
                          <a:latin typeface="等线"/>
                        </a:rPr>
                        <a:t>The application currently provides accurate results only documents which are related to the Computer Science field. The domain dictionary is populated with very little words as compared to the amount words it should actually have.</a:t>
                      </a:r>
                      <a:endParaRPr lang="en-US" dirty="0">
                        <a:latin typeface="等线"/>
                      </a:endParaRPr>
                    </a:p>
                  </a:txBody>
                  <a:tcPr/>
                </a:tc>
                <a:tc>
                  <a:txBody>
                    <a:bodyPr/>
                    <a:lstStyle/>
                    <a:p>
                      <a:pPr lvl="0" algn="ctr">
                        <a:buNone/>
                      </a:pPr>
                      <a:r>
                        <a:rPr lang="en-IN" sz="1600" dirty="0"/>
                        <a:t>2009</a:t>
                      </a:r>
                    </a:p>
                  </a:txBody>
                  <a:tcPr/>
                </a:tc>
                <a:extLst>
                  <a:ext uri="{0D108BD9-81ED-4DB2-BD59-A6C34878D82A}">
                    <a16:rowId xmlns="" xmlns:a16="http://schemas.microsoft.com/office/drawing/2014/main" val="3743978691"/>
                  </a:ext>
                </a:extLst>
              </a:tr>
              <a:tr h="2275964">
                <a:tc>
                  <a:txBody>
                    <a:bodyPr/>
                    <a:lstStyle/>
                    <a:p>
                      <a:pPr lvl="0">
                        <a:buNone/>
                      </a:pPr>
                      <a:r>
                        <a:rPr lang="en-IN"/>
                        <a:t>13.</a:t>
                      </a:r>
                    </a:p>
                  </a:txBody>
                  <a:tcPr/>
                </a:tc>
                <a:tc>
                  <a:txBody>
                    <a:bodyPr/>
                    <a:lstStyle/>
                    <a:p>
                      <a:pPr lvl="0" algn="ctr">
                        <a:buNone/>
                      </a:pPr>
                      <a:r>
                        <a:rPr lang="en-IN" sz="1800" b="1" i="0" u="none" strike="noStrike" noProof="0" dirty="0">
                          <a:latin typeface="等线"/>
                        </a:rPr>
                        <a:t>Comparing information extraction techniques for low-prevalence concepts: The case of insulin rejection by patients</a:t>
                      </a:r>
                      <a:endParaRPr lang="en-US" b="1" dirty="0"/>
                    </a:p>
                  </a:txBody>
                  <a:tcPr/>
                </a:tc>
                <a:tc>
                  <a:txBody>
                    <a:bodyPr/>
                    <a:lstStyle/>
                    <a:p>
                      <a:pPr lvl="0" algn="just">
                        <a:buNone/>
                      </a:pPr>
                      <a:r>
                        <a:rPr lang="en-IN" sz="1200" b="0" i="0" u="none" strike="noStrike" kern="1200" noProof="0" dirty="0">
                          <a:solidFill>
                            <a:schemeClr val="dk1"/>
                          </a:solidFill>
                          <a:latin typeface="+mn-lt"/>
                          <a:ea typeface="+mn-ea"/>
                          <a:cs typeface="+mn-cs"/>
                        </a:rPr>
                        <a:t>Conceptually it is a </a:t>
                      </a:r>
                      <a:r>
                        <a:rPr lang="en-IN" sz="1200" b="0" i="0" u="none" strike="noStrike" kern="1200" noProof="0" dirty="0" smtClean="0">
                          <a:solidFill>
                            <a:schemeClr val="dk1"/>
                          </a:solidFill>
                          <a:latin typeface="+mn-lt"/>
                          <a:ea typeface="+mn-ea"/>
                          <a:cs typeface="+mn-cs"/>
                        </a:rPr>
                        <a:t>binary classification: </a:t>
                      </a:r>
                      <a:r>
                        <a:rPr lang="en-IN" sz="1200" b="0" i="0" u="none" strike="noStrike" kern="1200" noProof="0" dirty="0">
                          <a:solidFill>
                            <a:schemeClr val="dk1"/>
                          </a:solidFill>
                          <a:latin typeface="+mn-lt"/>
                          <a:ea typeface="+mn-ea"/>
                          <a:cs typeface="+mn-cs"/>
                        </a:rPr>
                        <a:t>each sentence is examined to determine the presence/absence of a patient refusing insulin. They performed sentence-level classification applying three models: Naïve Bayes, </a:t>
                      </a:r>
                      <a:r>
                        <a:rPr lang="en-IN" sz="1200" b="0" i="0" u="none" strike="noStrike" kern="1200" noProof="0" dirty="0" smtClean="0">
                          <a:solidFill>
                            <a:schemeClr val="dk1"/>
                          </a:solidFill>
                          <a:latin typeface="+mn-lt"/>
                          <a:ea typeface="+mn-ea"/>
                          <a:cs typeface="+mn-cs"/>
                        </a:rPr>
                        <a:t>Logistic Regression </a:t>
                      </a:r>
                      <a:r>
                        <a:rPr lang="en-IN" sz="1200" b="0" i="0" u="none" strike="noStrike" kern="1200" noProof="0" dirty="0">
                          <a:solidFill>
                            <a:schemeClr val="dk1"/>
                          </a:solidFill>
                          <a:latin typeface="+mn-lt"/>
                          <a:ea typeface="+mn-ea"/>
                          <a:cs typeface="+mn-cs"/>
                        </a:rPr>
                        <a:t>, and a linear </a:t>
                      </a:r>
                      <a:r>
                        <a:rPr lang="en-IN" sz="1200" b="0" i="0" u="none" strike="noStrike" kern="1200" noProof="0" dirty="0" smtClean="0">
                          <a:solidFill>
                            <a:schemeClr val="dk1"/>
                          </a:solidFill>
                          <a:latin typeface="+mn-lt"/>
                          <a:ea typeface="+mn-ea"/>
                          <a:cs typeface="+mn-cs"/>
                        </a:rPr>
                        <a:t>Support Vector Machine.</a:t>
                      </a:r>
                      <a:endParaRPr lang="en-US" sz="1200" b="0" i="0" u="none" strike="noStrike" kern="1200" dirty="0">
                        <a:solidFill>
                          <a:schemeClr val="dk1"/>
                        </a:solidFill>
                        <a:latin typeface="+mn-lt"/>
                        <a:ea typeface="+mn-ea"/>
                        <a:cs typeface="+mn-cs"/>
                      </a:endParaRPr>
                    </a:p>
                  </a:txBody>
                  <a:tcPr/>
                </a:tc>
                <a:tc>
                  <a:txBody>
                    <a:bodyPr/>
                    <a:lstStyle/>
                    <a:p>
                      <a:pPr lvl="0" algn="just">
                        <a:buNone/>
                      </a:pPr>
                      <a:r>
                        <a:rPr lang="en-IN" sz="1200" b="0" i="0" u="none" strike="noStrike" kern="1200" noProof="0" dirty="0">
                          <a:solidFill>
                            <a:schemeClr val="dk1"/>
                          </a:solidFill>
                          <a:latin typeface="+mn-lt"/>
                          <a:ea typeface="+mn-ea"/>
                          <a:cs typeface="+mn-cs"/>
                        </a:rPr>
                        <a:t>Rule-based systems that include the designer’s background knowledge of language may be able to achieve higher accuracy under these circumstances.</a:t>
                      </a:r>
                      <a:endParaRPr lang="en-US" dirty="0"/>
                    </a:p>
                    <a:p>
                      <a:pPr lvl="0" algn="just">
                        <a:buNone/>
                      </a:pPr>
                      <a:r>
                        <a:rPr lang="en-IN" sz="1200" b="0" i="0" u="none" strike="noStrike" kern="1200" noProof="0" dirty="0">
                          <a:solidFill>
                            <a:schemeClr val="dk1"/>
                          </a:solidFill>
                          <a:latin typeface="+mn-lt"/>
                          <a:ea typeface="+mn-ea"/>
                          <a:cs typeface="+mn-cs"/>
                        </a:rPr>
                        <a:t>challenges are more pronounced for identifying low-prevalence information: hundreds of documents might have to be </a:t>
                      </a:r>
                      <a:r>
                        <a:rPr lang="en-IN" sz="1200" b="0" i="0" u="none" strike="noStrike" kern="1200" noProof="0" dirty="0" err="1">
                          <a:solidFill>
                            <a:schemeClr val="dk1"/>
                          </a:solidFill>
                          <a:latin typeface="+mn-lt"/>
                          <a:ea typeface="+mn-ea"/>
                          <a:cs typeface="+mn-cs"/>
                        </a:rPr>
                        <a:t>analyzed</a:t>
                      </a:r>
                      <a:r>
                        <a:rPr lang="en-IN" sz="1200" b="0" i="0" u="none" strike="noStrike" kern="1200" noProof="0" dirty="0">
                          <a:solidFill>
                            <a:schemeClr val="dk1"/>
                          </a:solidFill>
                          <a:latin typeface="+mn-lt"/>
                          <a:ea typeface="+mn-ea"/>
                          <a:cs typeface="+mn-cs"/>
                        </a:rPr>
                        <a:t> to locate a single instance of the target information.</a:t>
                      </a:r>
                      <a:endParaRPr lang="en-IN" sz="1200" b="0" i="0" u="none" strike="noStrike" kern="1200" dirty="0">
                        <a:solidFill>
                          <a:schemeClr val="dk1"/>
                        </a:solidFill>
                        <a:latin typeface="+mn-lt"/>
                        <a:ea typeface="+mn-ea"/>
                        <a:cs typeface="+mn-cs"/>
                      </a:endParaRPr>
                    </a:p>
                  </a:txBody>
                  <a:tcPr/>
                </a:tc>
                <a:tc>
                  <a:txBody>
                    <a:bodyPr/>
                    <a:lstStyle/>
                    <a:p>
                      <a:pPr lvl="0" algn="ctr">
                        <a:buNone/>
                      </a:pPr>
                      <a:r>
                        <a:rPr lang="en-IN" dirty="0"/>
                        <a:t>2019</a:t>
                      </a:r>
                    </a:p>
                  </a:txBody>
                  <a:tcPr/>
                </a:tc>
                <a:extLst>
                  <a:ext uri="{0D108BD9-81ED-4DB2-BD59-A6C34878D82A}">
                    <a16:rowId xmlns="" xmlns:a16="http://schemas.microsoft.com/office/drawing/2014/main" val="3781946377"/>
                  </a:ext>
                </a:extLst>
              </a:tr>
            </a:tbl>
          </a:graphicData>
        </a:graphic>
      </p:graphicFrame>
    </p:spTree>
    <p:extLst>
      <p:ext uri="{BB962C8B-B14F-4D97-AF65-F5344CB8AC3E}">
        <p14:creationId xmlns:p14="http://schemas.microsoft.com/office/powerpoint/2010/main" val="35250689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488899" y="223282"/>
            <a:ext cx="1584599" cy="998805"/>
          </a:xfrm>
          <a:prstGeom prst="rect">
            <a:avLst/>
          </a:prstGeom>
        </p:spPr>
      </p:pic>
      <p:pic>
        <p:nvPicPr>
          <p:cNvPr id="4" name="图片 3"/>
          <p:cNvPicPr>
            <a:picLocks noChangeAspect="1"/>
          </p:cNvPicPr>
          <p:nvPr/>
        </p:nvPicPr>
        <p:blipFill>
          <a:blip r:embed="rId3"/>
          <a:stretch>
            <a:fillRect/>
          </a:stretch>
        </p:blipFill>
        <p:spPr>
          <a:xfrm>
            <a:off x="10431044" y="269935"/>
            <a:ext cx="670545" cy="900755"/>
          </a:xfrm>
          <a:prstGeom prst="rect">
            <a:avLst/>
          </a:prstGeom>
        </p:spPr>
      </p:pic>
      <p:pic>
        <p:nvPicPr>
          <p:cNvPr id="5" name="图片 4"/>
          <p:cNvPicPr>
            <a:picLocks noChangeAspect="1"/>
          </p:cNvPicPr>
          <p:nvPr/>
        </p:nvPicPr>
        <p:blipFill>
          <a:blip r:embed="rId4"/>
          <a:stretch>
            <a:fillRect/>
          </a:stretch>
        </p:blipFill>
        <p:spPr>
          <a:xfrm>
            <a:off x="9593917" y="694514"/>
            <a:ext cx="659302" cy="476176"/>
          </a:xfrm>
          <a:prstGeom prst="rect">
            <a:avLst/>
          </a:prstGeom>
        </p:spPr>
      </p:pic>
      <p:pic>
        <p:nvPicPr>
          <p:cNvPr id="7" name="图片 6"/>
          <p:cNvPicPr>
            <a:picLocks noChangeAspect="1"/>
          </p:cNvPicPr>
          <p:nvPr/>
        </p:nvPicPr>
        <p:blipFill>
          <a:blip r:embed="rId5"/>
          <a:stretch>
            <a:fillRect/>
          </a:stretch>
        </p:blipFill>
        <p:spPr>
          <a:xfrm>
            <a:off x="-1" y="1192573"/>
            <a:ext cx="12192000" cy="92933"/>
          </a:xfrm>
          <a:prstGeom prst="rect">
            <a:avLst/>
          </a:prstGeom>
        </p:spPr>
      </p:pic>
      <p:pic>
        <p:nvPicPr>
          <p:cNvPr id="9" name="图片 8"/>
          <p:cNvPicPr>
            <a:picLocks noChangeAspect="1"/>
          </p:cNvPicPr>
          <p:nvPr/>
        </p:nvPicPr>
        <p:blipFill>
          <a:blip r:embed="rId6"/>
          <a:stretch>
            <a:fillRect/>
          </a:stretch>
        </p:blipFill>
        <p:spPr>
          <a:xfrm>
            <a:off x="2251323" y="534367"/>
            <a:ext cx="636306" cy="636323"/>
          </a:xfrm>
          <a:prstGeom prst="rect">
            <a:avLst/>
          </a:prstGeom>
        </p:spPr>
      </p:pic>
      <p:sp>
        <p:nvSpPr>
          <p:cNvPr id="39" name="文本框 18"/>
          <p:cNvSpPr>
            <a:spLocks noChangeArrowheads="1"/>
          </p:cNvSpPr>
          <p:nvPr/>
        </p:nvSpPr>
        <p:spPr bwMode="auto">
          <a:xfrm>
            <a:off x="2743201" y="222858"/>
            <a:ext cx="6873712"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spAutoFit/>
          </a:bodyPr>
          <a:lstStyle/>
          <a:p>
            <a:pPr algn="ctr"/>
            <a:r>
              <a:rPr lang="en-US" altLang="zh-CN" sz="4400" b="1">
                <a:solidFill>
                  <a:srgbClr val="FF7343"/>
                </a:solidFill>
                <a:latin typeface="Calibri"/>
                <a:ea typeface="Microsoft YaHei"/>
                <a:cs typeface="Calibri"/>
              </a:rPr>
              <a:t>Literature Review</a:t>
            </a:r>
            <a:endParaRPr lang="en-US" altLang="zh-CN" sz="4400" b="1">
              <a:solidFill>
                <a:srgbClr val="FF7343"/>
              </a:solidFill>
              <a:latin typeface="Calibri" panose="020F0502020204030204" pitchFamily="34" charset="0"/>
              <a:ea typeface="Microsoft YaHei" panose="020B0503020204020204" pitchFamily="34" charset="-122"/>
              <a:cs typeface="Calibri"/>
            </a:endParaRPr>
          </a:p>
        </p:txBody>
      </p:sp>
      <p:graphicFrame>
        <p:nvGraphicFramePr>
          <p:cNvPr id="3" name="Table 7">
            <a:extLst>
              <a:ext uri="{FF2B5EF4-FFF2-40B4-BE49-F238E27FC236}">
                <a16:creationId xmlns="" xmlns:a16="http://schemas.microsoft.com/office/drawing/2014/main" id="{C8206FA7-03F1-DCAD-FC9B-5206C5FED1B4}"/>
              </a:ext>
            </a:extLst>
          </p:cNvPr>
          <p:cNvGraphicFramePr>
            <a:graphicFrameLocks noGrp="1"/>
          </p:cNvGraphicFramePr>
          <p:nvPr>
            <p:extLst>
              <p:ext uri="{D42A27DB-BD31-4B8C-83A1-F6EECF244321}">
                <p14:modId xmlns:p14="http://schemas.microsoft.com/office/powerpoint/2010/main" val="993295866"/>
              </p:ext>
            </p:extLst>
          </p:nvPr>
        </p:nvGraphicFramePr>
        <p:xfrm>
          <a:off x="108155" y="1260505"/>
          <a:ext cx="12062663" cy="5590759"/>
        </p:xfrm>
        <a:graphic>
          <a:graphicData uri="http://schemas.openxmlformats.org/drawingml/2006/table">
            <a:tbl>
              <a:tblPr firstRow="1" bandRow="1">
                <a:tableStyleId>{21E4AEA4-8DFA-4A89-87EB-49C32662AFE0}</a:tableStyleId>
              </a:tblPr>
              <a:tblGrid>
                <a:gridCol w="747898">
                  <a:extLst>
                    <a:ext uri="{9D8B030D-6E8A-4147-A177-3AD203B41FA5}">
                      <a16:colId xmlns="" xmlns:a16="http://schemas.microsoft.com/office/drawing/2014/main" val="3768418243"/>
                    </a:ext>
                  </a:extLst>
                </a:gridCol>
                <a:gridCol w="2663439">
                  <a:extLst>
                    <a:ext uri="{9D8B030D-6E8A-4147-A177-3AD203B41FA5}">
                      <a16:colId xmlns="" xmlns:a16="http://schemas.microsoft.com/office/drawing/2014/main" val="1873892615"/>
                    </a:ext>
                  </a:extLst>
                </a:gridCol>
                <a:gridCol w="3601144">
                  <a:extLst>
                    <a:ext uri="{9D8B030D-6E8A-4147-A177-3AD203B41FA5}">
                      <a16:colId xmlns="" xmlns:a16="http://schemas.microsoft.com/office/drawing/2014/main" val="1272936329"/>
                    </a:ext>
                  </a:extLst>
                </a:gridCol>
                <a:gridCol w="4150234">
                  <a:extLst>
                    <a:ext uri="{9D8B030D-6E8A-4147-A177-3AD203B41FA5}">
                      <a16:colId xmlns="" xmlns:a16="http://schemas.microsoft.com/office/drawing/2014/main" val="169039603"/>
                    </a:ext>
                  </a:extLst>
                </a:gridCol>
                <a:gridCol w="899948">
                  <a:extLst>
                    <a:ext uri="{9D8B030D-6E8A-4147-A177-3AD203B41FA5}">
                      <a16:colId xmlns="" xmlns:a16="http://schemas.microsoft.com/office/drawing/2014/main" val="2994933877"/>
                    </a:ext>
                  </a:extLst>
                </a:gridCol>
              </a:tblGrid>
              <a:tr h="1256982">
                <a:tc>
                  <a:txBody>
                    <a:bodyPr/>
                    <a:lstStyle/>
                    <a:p>
                      <a:r>
                        <a:rPr lang="en-IN" dirty="0"/>
                        <a:t>Paper</a:t>
                      </a:r>
                    </a:p>
                    <a:p>
                      <a:r>
                        <a:rPr lang="en-IN" dirty="0"/>
                        <a:t>No.</a:t>
                      </a:r>
                    </a:p>
                  </a:txBody>
                  <a:tcPr/>
                </a:tc>
                <a:tc>
                  <a:txBody>
                    <a:bodyPr/>
                    <a:lstStyle/>
                    <a:p>
                      <a:r>
                        <a:rPr lang="en-IN"/>
                        <a:t>Title</a:t>
                      </a:r>
                    </a:p>
                  </a:txBody>
                  <a:tcPr/>
                </a:tc>
                <a:tc>
                  <a:txBody>
                    <a:bodyPr/>
                    <a:lstStyle/>
                    <a:p>
                      <a:r>
                        <a:rPr lang="en-IN"/>
                        <a:t>Methodology</a:t>
                      </a:r>
                    </a:p>
                  </a:txBody>
                  <a:tcPr/>
                </a:tc>
                <a:tc>
                  <a:txBody>
                    <a:bodyPr/>
                    <a:lstStyle/>
                    <a:p>
                      <a:r>
                        <a:rPr lang="en-IN"/>
                        <a:t>Pros/Cons</a:t>
                      </a:r>
                    </a:p>
                  </a:txBody>
                  <a:tcPr/>
                </a:tc>
                <a:tc>
                  <a:txBody>
                    <a:bodyPr/>
                    <a:lstStyle/>
                    <a:p>
                      <a:r>
                        <a:rPr lang="en-IN"/>
                        <a:t>Year</a:t>
                      </a:r>
                    </a:p>
                  </a:txBody>
                  <a:tcPr/>
                </a:tc>
                <a:extLst>
                  <a:ext uri="{0D108BD9-81ED-4DB2-BD59-A6C34878D82A}">
                    <a16:rowId xmlns="" xmlns:a16="http://schemas.microsoft.com/office/drawing/2014/main" val="1950167934"/>
                  </a:ext>
                </a:extLst>
              </a:tr>
              <a:tr h="1913613">
                <a:tc>
                  <a:txBody>
                    <a:bodyPr/>
                    <a:lstStyle/>
                    <a:p>
                      <a:r>
                        <a:rPr lang="en-IN"/>
                        <a:t>14.</a:t>
                      </a:r>
                    </a:p>
                  </a:txBody>
                  <a:tcPr/>
                </a:tc>
                <a:tc>
                  <a:txBody>
                    <a:bodyPr/>
                    <a:lstStyle/>
                    <a:p>
                      <a:pPr lvl="0" algn="ctr">
                        <a:lnSpc>
                          <a:spcPct val="100000"/>
                        </a:lnSpc>
                        <a:spcBef>
                          <a:spcPts val="0"/>
                        </a:spcBef>
                        <a:spcAft>
                          <a:spcPts val="0"/>
                        </a:spcAft>
                        <a:buNone/>
                      </a:pPr>
                      <a:r>
                        <a:rPr lang="en-IN" sz="1800" b="1" i="0" u="none" strike="noStrike" kern="1200" dirty="0">
                          <a:solidFill>
                            <a:schemeClr val="dk1"/>
                          </a:solidFill>
                          <a:latin typeface="等线"/>
                          <a:ea typeface="+mn-ea"/>
                          <a:cs typeface="+mn-cs"/>
                        </a:rPr>
                        <a:t>Machine Learning and Deep Learning based Information Extraction from Bangla Names</a:t>
                      </a:r>
                      <a:endParaRPr lang="en-US" sz="1800" b="1" i="0" u="none" strike="noStrike" kern="1200" dirty="0">
                        <a:solidFill>
                          <a:schemeClr val="dk1"/>
                        </a:solidFill>
                        <a:latin typeface="等线"/>
                        <a:ea typeface="+mn-ea"/>
                        <a:cs typeface="+mn-cs"/>
                      </a:endParaRPr>
                    </a:p>
                  </a:txBody>
                  <a:tcPr/>
                </a:tc>
                <a:tc>
                  <a:txBody>
                    <a:bodyPr/>
                    <a:lstStyle/>
                    <a:p>
                      <a:pPr lvl="0" algn="just">
                        <a:buNone/>
                      </a:pPr>
                      <a:r>
                        <a:rPr lang="en-IN" sz="1200" b="0" i="0" u="none" strike="noStrike" kern="1200" noProof="0" dirty="0">
                          <a:solidFill>
                            <a:schemeClr val="dk1"/>
                          </a:solidFill>
                          <a:latin typeface="+mn-lt"/>
                          <a:ea typeface="+mn-ea"/>
                          <a:cs typeface="+mn-cs"/>
                        </a:rPr>
                        <a:t>To classify the demographic information from names utilizing machine learning, we adopted five significant phases such as data collection, data prepossessing, training data, integrating ML and Deep Learning algorithms, predictions and evaluation. </a:t>
                      </a:r>
                      <a:r>
                        <a:rPr lang="en-IN" sz="1800" b="0" i="0" u="none" strike="noStrike" noProof="0" dirty="0">
                          <a:latin typeface="等线"/>
                        </a:rPr>
                        <a:t> </a:t>
                      </a:r>
                    </a:p>
                  </a:txBody>
                  <a:tcPr/>
                </a:tc>
                <a:tc>
                  <a:txBody>
                    <a:bodyPr/>
                    <a:lstStyle/>
                    <a:p>
                      <a:pPr lvl="0" algn="just">
                        <a:lnSpc>
                          <a:spcPct val="100000"/>
                        </a:lnSpc>
                        <a:spcBef>
                          <a:spcPts val="0"/>
                        </a:spcBef>
                        <a:spcAft>
                          <a:spcPts val="0"/>
                        </a:spcAft>
                        <a:buNone/>
                      </a:pPr>
                      <a:r>
                        <a:rPr lang="en-IN" sz="1200" b="0" i="0" u="none" strike="noStrike" kern="1200" noProof="0" dirty="0">
                          <a:solidFill>
                            <a:schemeClr val="dk1"/>
                          </a:solidFill>
                          <a:latin typeface="+mn-lt"/>
                          <a:ea typeface="+mn-ea"/>
                          <a:cs typeface="+mn-cs"/>
                        </a:rPr>
                        <a:t>The goal in our effort was to come up with a model that has a simple architecture and uses less time and memory resources. This way, we end up with models that are more efficient and more scalable.</a:t>
                      </a:r>
                      <a:endParaRPr lang="en-IN" sz="1200" b="0" i="0" u="none" strike="noStrike" kern="1200" dirty="0">
                        <a:solidFill>
                          <a:schemeClr val="dk1"/>
                        </a:solidFill>
                        <a:latin typeface="+mn-lt"/>
                        <a:ea typeface="+mn-ea"/>
                        <a:cs typeface="+mn-cs"/>
                      </a:endParaRPr>
                    </a:p>
                    <a:p>
                      <a:pPr lvl="0" algn="just">
                        <a:lnSpc>
                          <a:spcPct val="100000"/>
                        </a:lnSpc>
                        <a:spcBef>
                          <a:spcPts val="0"/>
                        </a:spcBef>
                        <a:spcAft>
                          <a:spcPts val="0"/>
                        </a:spcAft>
                        <a:buNone/>
                      </a:pPr>
                      <a:endParaRPr lang="en-IN" sz="1200" b="0" i="0" u="none" strike="noStrike" kern="1200" noProof="0" dirty="0">
                        <a:solidFill>
                          <a:schemeClr val="dk1"/>
                        </a:solidFill>
                        <a:latin typeface="+mn-lt"/>
                        <a:ea typeface="+mn-ea"/>
                        <a:cs typeface="+mn-cs"/>
                      </a:endParaRPr>
                    </a:p>
                    <a:p>
                      <a:pPr lvl="0" algn="just">
                        <a:lnSpc>
                          <a:spcPct val="100000"/>
                        </a:lnSpc>
                        <a:spcBef>
                          <a:spcPts val="0"/>
                        </a:spcBef>
                        <a:spcAft>
                          <a:spcPts val="0"/>
                        </a:spcAft>
                        <a:buNone/>
                      </a:pPr>
                      <a:r>
                        <a:rPr lang="en-IN" sz="1200" b="0" i="0" u="none" strike="noStrike" kern="1200" noProof="0" dirty="0">
                          <a:solidFill>
                            <a:schemeClr val="dk1"/>
                          </a:solidFill>
                          <a:latin typeface="+mn-lt"/>
                          <a:ea typeface="+mn-ea"/>
                          <a:cs typeface="+mn-cs"/>
                        </a:rPr>
                        <a:t>It is a critical issue to extract information from the Bangla names.</a:t>
                      </a:r>
                      <a:endParaRPr lang="en-IN" sz="1200" b="0" i="0" u="none" strike="noStrike" kern="1200" dirty="0">
                        <a:solidFill>
                          <a:schemeClr val="dk1"/>
                        </a:solidFill>
                        <a:latin typeface="+mn-lt"/>
                        <a:ea typeface="+mn-ea"/>
                        <a:cs typeface="+mn-cs"/>
                      </a:endParaRPr>
                    </a:p>
                  </a:txBody>
                  <a:tcPr/>
                </a:tc>
                <a:tc>
                  <a:txBody>
                    <a:bodyPr/>
                    <a:lstStyle/>
                    <a:p>
                      <a:pPr algn="ctr"/>
                      <a:r>
                        <a:rPr lang="en-IN" dirty="0"/>
                        <a:t>2020</a:t>
                      </a:r>
                    </a:p>
                  </a:txBody>
                  <a:tcPr/>
                </a:tc>
                <a:extLst>
                  <a:ext uri="{0D108BD9-81ED-4DB2-BD59-A6C34878D82A}">
                    <a16:rowId xmlns="" xmlns:a16="http://schemas.microsoft.com/office/drawing/2014/main" val="3743978691"/>
                  </a:ext>
                </a:extLst>
              </a:tr>
              <a:tr h="2420164">
                <a:tc>
                  <a:txBody>
                    <a:bodyPr/>
                    <a:lstStyle/>
                    <a:p>
                      <a:r>
                        <a:rPr lang="en-IN"/>
                        <a:t>15.</a:t>
                      </a:r>
                    </a:p>
                  </a:txBody>
                  <a:tcPr/>
                </a:tc>
                <a:tc>
                  <a:txBody>
                    <a:bodyPr/>
                    <a:lstStyle/>
                    <a:p>
                      <a:pPr lvl="0" algn="ctr">
                        <a:lnSpc>
                          <a:spcPct val="100000"/>
                        </a:lnSpc>
                        <a:spcBef>
                          <a:spcPts val="0"/>
                        </a:spcBef>
                        <a:spcAft>
                          <a:spcPts val="0"/>
                        </a:spcAft>
                        <a:buNone/>
                      </a:pPr>
                      <a:r>
                        <a:rPr lang="en-IN" sz="1800" b="1" i="0" u="none" strike="noStrike" kern="1200" noProof="0" dirty="0">
                          <a:solidFill>
                            <a:schemeClr val="dk1"/>
                          </a:solidFill>
                          <a:latin typeface="等线"/>
                          <a:ea typeface="+mn-ea"/>
                          <a:cs typeface="+mn-cs"/>
                        </a:rPr>
                        <a:t>Extracting Sentence Segments for Text</a:t>
                      </a:r>
                      <a:endParaRPr lang="en-US" sz="1800" b="1" i="0" u="none" strike="noStrike" kern="1200" dirty="0">
                        <a:solidFill>
                          <a:schemeClr val="dk1"/>
                        </a:solidFill>
                        <a:latin typeface="等线"/>
                        <a:ea typeface="+mn-ea"/>
                        <a:cs typeface="+mn-cs"/>
                      </a:endParaRPr>
                    </a:p>
                    <a:p>
                      <a:pPr lvl="0" algn="ctr">
                        <a:lnSpc>
                          <a:spcPct val="100000"/>
                        </a:lnSpc>
                        <a:spcBef>
                          <a:spcPts val="0"/>
                        </a:spcBef>
                        <a:spcAft>
                          <a:spcPts val="0"/>
                        </a:spcAft>
                        <a:buNone/>
                      </a:pPr>
                      <a:r>
                        <a:rPr lang="en-IN" sz="1800" b="1" i="0" u="none" strike="noStrike" kern="1200" noProof="0" dirty="0">
                          <a:solidFill>
                            <a:schemeClr val="dk1"/>
                          </a:solidFill>
                          <a:latin typeface="等线"/>
                          <a:ea typeface="+mn-ea"/>
                          <a:cs typeface="+mn-cs"/>
                        </a:rPr>
                        <a:t>Summarization: A Machine Learning Approach</a:t>
                      </a:r>
                      <a:endParaRPr lang="en-IN" sz="1800" b="1" i="0" u="none" strike="noStrike" kern="1200" dirty="0">
                        <a:solidFill>
                          <a:schemeClr val="dk1"/>
                        </a:solidFill>
                        <a:latin typeface="等线"/>
                        <a:ea typeface="+mn-ea"/>
                        <a:cs typeface="+mn-cs"/>
                      </a:endParaRPr>
                    </a:p>
                  </a:txBody>
                  <a:tcPr/>
                </a:tc>
                <a:tc>
                  <a:txBody>
                    <a:bodyPr/>
                    <a:lstStyle/>
                    <a:p>
                      <a:pPr marL="0" lvl="0" algn="just" defTabSz="914400" rtl="0" eaLnBrk="1" latinLnBrk="0" hangingPunct="1">
                        <a:lnSpc>
                          <a:spcPct val="100000"/>
                        </a:lnSpc>
                        <a:spcBef>
                          <a:spcPts val="0"/>
                        </a:spcBef>
                        <a:spcAft>
                          <a:spcPts val="0"/>
                        </a:spcAft>
                        <a:buNone/>
                      </a:pPr>
                      <a:r>
                        <a:rPr lang="en-IN" sz="1200" b="0" i="0" u="none" strike="noStrike" kern="1200" noProof="0" dirty="0">
                          <a:solidFill>
                            <a:schemeClr val="dk1"/>
                          </a:solidFill>
                          <a:latin typeface="+mn-lt"/>
                          <a:ea typeface="+mn-ea"/>
                          <a:cs typeface="+mn-cs"/>
                        </a:rPr>
                        <a:t>Sentences are broken into segments by special cue markers. Each segment is represented by a set</a:t>
                      </a:r>
                      <a:endParaRPr lang="en-IN" sz="1200" b="0" i="0" u="none" strike="noStrike" kern="1200" dirty="0">
                        <a:solidFill>
                          <a:schemeClr val="dk1"/>
                        </a:solidFill>
                        <a:latin typeface="+mn-lt"/>
                        <a:ea typeface="+mn-ea"/>
                        <a:cs typeface="+mn-cs"/>
                      </a:endParaRPr>
                    </a:p>
                    <a:p>
                      <a:pPr marL="0" lvl="0" algn="just" defTabSz="914400" rtl="0" eaLnBrk="1" latinLnBrk="0" hangingPunct="1">
                        <a:lnSpc>
                          <a:spcPct val="100000"/>
                        </a:lnSpc>
                        <a:spcBef>
                          <a:spcPts val="0"/>
                        </a:spcBef>
                        <a:spcAft>
                          <a:spcPts val="0"/>
                        </a:spcAft>
                        <a:buNone/>
                      </a:pPr>
                      <a:r>
                        <a:rPr lang="en-IN" sz="1200" b="0" i="0" u="none" strike="noStrike" kern="1200" noProof="0" dirty="0">
                          <a:solidFill>
                            <a:schemeClr val="dk1"/>
                          </a:solidFill>
                          <a:latin typeface="+mn-lt"/>
                          <a:ea typeface="+mn-ea"/>
                          <a:cs typeface="+mn-cs"/>
                        </a:rPr>
                        <a:t>Of predefined features. Then a supervised learning algorithm</a:t>
                      </a:r>
                      <a:endParaRPr lang="en-IN" sz="1200" b="0" i="0" u="none" strike="noStrike" kern="1200" dirty="0">
                        <a:solidFill>
                          <a:schemeClr val="dk1"/>
                        </a:solidFill>
                        <a:latin typeface="+mn-lt"/>
                        <a:ea typeface="+mn-ea"/>
                        <a:cs typeface="+mn-cs"/>
                      </a:endParaRPr>
                    </a:p>
                    <a:p>
                      <a:pPr marL="0" lvl="0" algn="just" defTabSz="914400" rtl="0" eaLnBrk="1" latinLnBrk="0" hangingPunct="1">
                        <a:lnSpc>
                          <a:spcPct val="100000"/>
                        </a:lnSpc>
                        <a:spcBef>
                          <a:spcPts val="0"/>
                        </a:spcBef>
                        <a:spcAft>
                          <a:spcPts val="0"/>
                        </a:spcAft>
                        <a:buNone/>
                      </a:pPr>
                      <a:r>
                        <a:rPr lang="en-IN" sz="1200" b="0" i="0" u="none" strike="noStrike" kern="1200" noProof="0" dirty="0">
                          <a:solidFill>
                            <a:schemeClr val="dk1"/>
                          </a:solidFill>
                          <a:latin typeface="+mn-lt"/>
                          <a:ea typeface="+mn-ea"/>
                          <a:cs typeface="+mn-cs"/>
                        </a:rPr>
                        <a:t>is used to train the summarizer to extract important sentence segments, based on the feature vector.</a:t>
                      </a:r>
                      <a:endParaRPr lang="en-IN" sz="1200" b="0" i="0" u="none" strike="noStrike" kern="1200" dirty="0">
                        <a:solidFill>
                          <a:schemeClr val="dk1"/>
                        </a:solidFill>
                        <a:latin typeface="+mn-lt"/>
                        <a:ea typeface="+mn-ea"/>
                        <a:cs typeface="+mn-cs"/>
                      </a:endParaRPr>
                    </a:p>
                  </a:txBody>
                  <a:tcPr/>
                </a:tc>
                <a:tc>
                  <a:txBody>
                    <a:bodyPr/>
                    <a:lstStyle/>
                    <a:p>
                      <a:pPr marL="0" lvl="0" algn="just" rtl="0" eaLnBrk="1" latinLnBrk="0" hangingPunct="1">
                        <a:lnSpc>
                          <a:spcPct val="100000"/>
                        </a:lnSpc>
                        <a:spcBef>
                          <a:spcPts val="0"/>
                        </a:spcBef>
                        <a:spcAft>
                          <a:spcPts val="0"/>
                        </a:spcAft>
                        <a:buNone/>
                      </a:pPr>
                      <a:r>
                        <a:rPr lang="en-IN" sz="1200" b="0" i="0" u="none" strike="noStrike" kern="1200" noProof="0" dirty="0">
                          <a:solidFill>
                            <a:schemeClr val="dk1"/>
                          </a:solidFill>
                          <a:latin typeface="+mn-lt"/>
                          <a:ea typeface="+mn-ea"/>
                          <a:cs typeface="+mn-cs"/>
                        </a:rPr>
                        <a:t>The design of an automatic text summarizer is of great importance in the current world which is so filled with data. It would reduce the pain people suffer reading huge amounts of data by offering them</a:t>
                      </a:r>
                      <a:endParaRPr lang="en-IN" sz="1200" b="0" i="0" u="none" strike="noStrike" kern="1200" dirty="0">
                        <a:solidFill>
                          <a:schemeClr val="dk1"/>
                        </a:solidFill>
                        <a:latin typeface="+mn-lt"/>
                        <a:ea typeface="+mn-ea"/>
                        <a:cs typeface="+mn-cs"/>
                      </a:endParaRPr>
                    </a:p>
                    <a:p>
                      <a:pPr marL="0" lvl="0" algn="just" defTabSz="914400" rtl="0" eaLnBrk="1" latinLnBrk="0" hangingPunct="1">
                        <a:lnSpc>
                          <a:spcPct val="100000"/>
                        </a:lnSpc>
                        <a:spcBef>
                          <a:spcPts val="0"/>
                        </a:spcBef>
                        <a:spcAft>
                          <a:spcPts val="0"/>
                        </a:spcAft>
                        <a:buNone/>
                      </a:pPr>
                      <a:r>
                        <a:rPr lang="en-IN" sz="1200" b="0" i="0" u="none" strike="noStrike" kern="1200" noProof="0" dirty="0">
                          <a:solidFill>
                            <a:schemeClr val="dk1"/>
                          </a:solidFill>
                          <a:latin typeface="+mn-lt"/>
                          <a:ea typeface="+mn-ea"/>
                          <a:cs typeface="+mn-cs"/>
                        </a:rPr>
                        <a:t>a concise summary for each document.</a:t>
                      </a:r>
                      <a:endParaRPr lang="en-IN" sz="1200" b="0" i="0" u="none" strike="noStrike" kern="1200" dirty="0">
                        <a:solidFill>
                          <a:schemeClr val="dk1"/>
                        </a:solidFill>
                        <a:latin typeface="+mn-lt"/>
                        <a:ea typeface="+mn-ea"/>
                        <a:cs typeface="+mn-cs"/>
                      </a:endParaRPr>
                    </a:p>
                  </a:txBody>
                  <a:tcPr/>
                </a:tc>
                <a:tc>
                  <a:txBody>
                    <a:bodyPr/>
                    <a:lstStyle/>
                    <a:p>
                      <a:pPr algn="ctr"/>
                      <a:r>
                        <a:rPr lang="en-IN" dirty="0"/>
                        <a:t>2018</a:t>
                      </a:r>
                    </a:p>
                  </a:txBody>
                  <a:tcPr/>
                </a:tc>
                <a:extLst>
                  <a:ext uri="{0D108BD9-81ED-4DB2-BD59-A6C34878D82A}">
                    <a16:rowId xmlns="" xmlns:a16="http://schemas.microsoft.com/office/drawing/2014/main" val="3781946377"/>
                  </a:ext>
                </a:extLst>
              </a:tr>
            </a:tbl>
          </a:graphicData>
        </a:graphic>
      </p:graphicFrame>
    </p:spTree>
    <p:extLst>
      <p:ext uri="{BB962C8B-B14F-4D97-AF65-F5344CB8AC3E}">
        <p14:creationId xmlns:p14="http://schemas.microsoft.com/office/powerpoint/2010/main" val="2958357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354182" y="171885"/>
            <a:ext cx="1584599" cy="998805"/>
          </a:xfrm>
          <a:prstGeom prst="rect">
            <a:avLst/>
          </a:prstGeom>
        </p:spPr>
      </p:pic>
      <p:pic>
        <p:nvPicPr>
          <p:cNvPr id="4" name="图片 3"/>
          <p:cNvPicPr>
            <a:picLocks noChangeAspect="1"/>
          </p:cNvPicPr>
          <p:nvPr/>
        </p:nvPicPr>
        <p:blipFill>
          <a:blip r:embed="rId3"/>
          <a:stretch>
            <a:fillRect/>
          </a:stretch>
        </p:blipFill>
        <p:spPr>
          <a:xfrm>
            <a:off x="10431044" y="269935"/>
            <a:ext cx="670545" cy="900755"/>
          </a:xfrm>
          <a:prstGeom prst="rect">
            <a:avLst/>
          </a:prstGeom>
        </p:spPr>
      </p:pic>
      <p:pic>
        <p:nvPicPr>
          <p:cNvPr id="5" name="图片 4"/>
          <p:cNvPicPr>
            <a:picLocks noChangeAspect="1"/>
          </p:cNvPicPr>
          <p:nvPr/>
        </p:nvPicPr>
        <p:blipFill>
          <a:blip r:embed="rId4"/>
          <a:stretch>
            <a:fillRect/>
          </a:stretch>
        </p:blipFill>
        <p:spPr>
          <a:xfrm>
            <a:off x="9593917" y="694514"/>
            <a:ext cx="659302" cy="476176"/>
          </a:xfrm>
          <a:prstGeom prst="rect">
            <a:avLst/>
          </a:prstGeom>
        </p:spPr>
      </p:pic>
      <p:pic>
        <p:nvPicPr>
          <p:cNvPr id="9" name="图片 8"/>
          <p:cNvPicPr>
            <a:picLocks noChangeAspect="1"/>
          </p:cNvPicPr>
          <p:nvPr/>
        </p:nvPicPr>
        <p:blipFill>
          <a:blip r:embed="rId5"/>
          <a:stretch>
            <a:fillRect/>
          </a:stretch>
        </p:blipFill>
        <p:spPr>
          <a:xfrm>
            <a:off x="2251323" y="534367"/>
            <a:ext cx="636306" cy="636323"/>
          </a:xfrm>
          <a:prstGeom prst="rect">
            <a:avLst/>
          </a:prstGeom>
        </p:spPr>
      </p:pic>
      <p:sp>
        <p:nvSpPr>
          <p:cNvPr id="32" name="文本框 18"/>
          <p:cNvSpPr>
            <a:spLocks noChangeArrowheads="1"/>
          </p:cNvSpPr>
          <p:nvPr/>
        </p:nvSpPr>
        <p:spPr bwMode="auto">
          <a:xfrm>
            <a:off x="2887629" y="222858"/>
            <a:ext cx="6706288"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spAutoFit/>
          </a:bodyPr>
          <a:lstStyle/>
          <a:p>
            <a:pPr algn="ctr"/>
            <a:r>
              <a:rPr lang="en-US" sz="4400" b="1">
                <a:solidFill>
                  <a:srgbClr val="FF7343"/>
                </a:solidFill>
                <a:latin typeface="Calibri"/>
                <a:ea typeface="Microsoft YaHei"/>
                <a:cs typeface="Calibri"/>
                <a:sym typeface="Microsoft YaHei" panose="020B0503020204020204" pitchFamily="34" charset="-122"/>
              </a:rPr>
              <a:t>System Architecture</a:t>
            </a:r>
            <a:endParaRPr lang="en-US"/>
          </a:p>
        </p:txBody>
      </p:sp>
      <p:graphicFrame>
        <p:nvGraphicFramePr>
          <p:cNvPr id="13" name="Diagram 12">
            <a:extLst>
              <a:ext uri="{FF2B5EF4-FFF2-40B4-BE49-F238E27FC236}">
                <a16:creationId xmlns="" xmlns:a16="http://schemas.microsoft.com/office/drawing/2014/main" id="{74961FB2-7A1A-BF05-6776-0FF115B620E3}"/>
              </a:ext>
            </a:extLst>
          </p:cNvPr>
          <p:cNvGraphicFramePr/>
          <p:nvPr>
            <p:extLst>
              <p:ext uri="{D42A27DB-BD31-4B8C-83A1-F6EECF244321}">
                <p14:modId xmlns:p14="http://schemas.microsoft.com/office/powerpoint/2010/main" val="1400726740"/>
              </p:ext>
            </p:extLst>
          </p:nvPr>
        </p:nvGraphicFramePr>
        <p:xfrm>
          <a:off x="115906" y="1303808"/>
          <a:ext cx="11821885" cy="5418667"/>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pic>
        <p:nvPicPr>
          <p:cNvPr id="22" name="图片 6">
            <a:extLst>
              <a:ext uri="{FF2B5EF4-FFF2-40B4-BE49-F238E27FC236}">
                <a16:creationId xmlns="" xmlns:a16="http://schemas.microsoft.com/office/drawing/2014/main" id="{28B75982-A65B-E69A-3FD3-1D2882FA6339}"/>
              </a:ext>
            </a:extLst>
          </p:cNvPr>
          <p:cNvPicPr>
            <a:picLocks noChangeAspect="1"/>
          </p:cNvPicPr>
          <p:nvPr/>
        </p:nvPicPr>
        <p:blipFill>
          <a:blip r:embed="rId11"/>
          <a:stretch>
            <a:fillRect/>
          </a:stretch>
        </p:blipFill>
        <p:spPr>
          <a:xfrm>
            <a:off x="-1" y="1192573"/>
            <a:ext cx="12192000" cy="92933"/>
          </a:xfrm>
          <a:prstGeom prst="rect">
            <a:avLst/>
          </a:prstGeom>
        </p:spPr>
      </p:pic>
      <p:cxnSp>
        <p:nvCxnSpPr>
          <p:cNvPr id="429" name="Straight Arrow Connector 428">
            <a:extLst>
              <a:ext uri="{FF2B5EF4-FFF2-40B4-BE49-F238E27FC236}">
                <a16:creationId xmlns="" xmlns:a16="http://schemas.microsoft.com/office/drawing/2014/main" id="{A57E62EF-146C-60E1-2C98-FDCB41423634}"/>
              </a:ext>
            </a:extLst>
          </p:cNvPr>
          <p:cNvCxnSpPr>
            <a:cxnSpLocks/>
          </p:cNvCxnSpPr>
          <p:nvPr/>
        </p:nvCxnSpPr>
        <p:spPr>
          <a:xfrm>
            <a:off x="6707505" y="4893945"/>
            <a:ext cx="4565015" cy="13335"/>
          </a:xfrm>
          <a:prstGeom prst="straightConnector1">
            <a:avLst/>
          </a:prstGeom>
          <a:ln w="12700">
            <a:solidFill>
              <a:srgbClr val="4472C4"/>
            </a:solidFill>
          </a:ln>
        </p:spPr>
        <p:style>
          <a:lnRef idx="1">
            <a:schemeClr val="accent1"/>
          </a:lnRef>
          <a:fillRef idx="0">
            <a:schemeClr val="accent1"/>
          </a:fillRef>
          <a:effectRef idx="0">
            <a:schemeClr val="accent1"/>
          </a:effectRef>
          <a:fontRef idx="minor">
            <a:schemeClr val="tx1"/>
          </a:fontRef>
        </p:style>
      </p:cxnSp>
      <p:cxnSp>
        <p:nvCxnSpPr>
          <p:cNvPr id="590" name="Straight Arrow Connector 589">
            <a:extLst>
              <a:ext uri="{FF2B5EF4-FFF2-40B4-BE49-F238E27FC236}">
                <a16:creationId xmlns="" xmlns:a16="http://schemas.microsoft.com/office/drawing/2014/main" id="{683A24E1-A5D3-15F2-0AFD-FEA279FF3200}"/>
              </a:ext>
            </a:extLst>
          </p:cNvPr>
          <p:cNvCxnSpPr>
            <a:cxnSpLocks/>
          </p:cNvCxnSpPr>
          <p:nvPr/>
        </p:nvCxnSpPr>
        <p:spPr>
          <a:xfrm flipH="1">
            <a:off x="11267440" y="4320540"/>
            <a:ext cx="10160" cy="576580"/>
          </a:xfrm>
          <a:prstGeom prst="straightConnector1">
            <a:avLst/>
          </a:prstGeom>
          <a:ln w="12700">
            <a:solidFill>
              <a:srgbClr val="4472C4"/>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488899" y="269935"/>
            <a:ext cx="1584599" cy="998805"/>
          </a:xfrm>
          <a:prstGeom prst="rect">
            <a:avLst/>
          </a:prstGeom>
        </p:spPr>
      </p:pic>
      <p:pic>
        <p:nvPicPr>
          <p:cNvPr id="4" name="图片 3"/>
          <p:cNvPicPr>
            <a:picLocks noChangeAspect="1"/>
          </p:cNvPicPr>
          <p:nvPr/>
        </p:nvPicPr>
        <p:blipFill>
          <a:blip r:embed="rId3"/>
          <a:stretch>
            <a:fillRect/>
          </a:stretch>
        </p:blipFill>
        <p:spPr>
          <a:xfrm>
            <a:off x="10431044" y="269935"/>
            <a:ext cx="670545" cy="900755"/>
          </a:xfrm>
          <a:prstGeom prst="rect">
            <a:avLst/>
          </a:prstGeom>
        </p:spPr>
      </p:pic>
      <p:pic>
        <p:nvPicPr>
          <p:cNvPr id="5" name="图片 4"/>
          <p:cNvPicPr>
            <a:picLocks noChangeAspect="1"/>
          </p:cNvPicPr>
          <p:nvPr/>
        </p:nvPicPr>
        <p:blipFill>
          <a:blip r:embed="rId4"/>
          <a:stretch>
            <a:fillRect/>
          </a:stretch>
        </p:blipFill>
        <p:spPr>
          <a:xfrm>
            <a:off x="9593917" y="694514"/>
            <a:ext cx="659302" cy="476176"/>
          </a:xfrm>
          <a:prstGeom prst="rect">
            <a:avLst/>
          </a:prstGeom>
        </p:spPr>
      </p:pic>
      <p:pic>
        <p:nvPicPr>
          <p:cNvPr id="7" name="图片 6"/>
          <p:cNvPicPr>
            <a:picLocks noChangeAspect="1"/>
          </p:cNvPicPr>
          <p:nvPr/>
        </p:nvPicPr>
        <p:blipFill>
          <a:blip r:embed="rId5"/>
          <a:stretch>
            <a:fillRect/>
          </a:stretch>
        </p:blipFill>
        <p:spPr>
          <a:xfrm>
            <a:off x="-1" y="1192573"/>
            <a:ext cx="12192000" cy="92933"/>
          </a:xfrm>
          <a:prstGeom prst="rect">
            <a:avLst/>
          </a:prstGeom>
        </p:spPr>
      </p:pic>
      <p:pic>
        <p:nvPicPr>
          <p:cNvPr id="9" name="图片 8"/>
          <p:cNvPicPr>
            <a:picLocks noChangeAspect="1"/>
          </p:cNvPicPr>
          <p:nvPr/>
        </p:nvPicPr>
        <p:blipFill>
          <a:blip r:embed="rId6"/>
          <a:stretch>
            <a:fillRect/>
          </a:stretch>
        </p:blipFill>
        <p:spPr>
          <a:xfrm>
            <a:off x="2251323" y="534367"/>
            <a:ext cx="636306" cy="636323"/>
          </a:xfrm>
          <a:prstGeom prst="rect">
            <a:avLst/>
          </a:prstGeom>
        </p:spPr>
      </p:pic>
      <p:sp>
        <p:nvSpPr>
          <p:cNvPr id="32" name="文本框 18"/>
          <p:cNvSpPr>
            <a:spLocks noChangeArrowheads="1"/>
          </p:cNvSpPr>
          <p:nvPr/>
        </p:nvSpPr>
        <p:spPr bwMode="auto">
          <a:xfrm>
            <a:off x="2887629" y="222858"/>
            <a:ext cx="6706288"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a:r>
              <a:rPr lang="en-US" sz="4400" b="1">
                <a:solidFill>
                  <a:srgbClr val="FF7343"/>
                </a:solidFill>
                <a:latin typeface="Calibri" panose="020F0502020204030204" pitchFamily="34" charset="0"/>
                <a:ea typeface="Microsoft YaHei" panose="020B0503020204020204" pitchFamily="34" charset="-122"/>
                <a:sym typeface="Microsoft YaHei" panose="020B0503020204020204" pitchFamily="34" charset="-122"/>
              </a:rPr>
              <a:t>System Requirements</a:t>
            </a:r>
          </a:p>
        </p:txBody>
      </p:sp>
      <p:graphicFrame>
        <p:nvGraphicFramePr>
          <p:cNvPr id="34" name="TextBox 2">
            <a:extLst>
              <a:ext uri="{FF2B5EF4-FFF2-40B4-BE49-F238E27FC236}">
                <a16:creationId xmlns="" xmlns:a16="http://schemas.microsoft.com/office/drawing/2014/main" id="{E0004266-3F44-E51F-4A04-06B150271887}"/>
              </a:ext>
            </a:extLst>
          </p:cNvPr>
          <p:cNvGraphicFramePr/>
          <p:nvPr>
            <p:extLst>
              <p:ext uri="{D42A27DB-BD31-4B8C-83A1-F6EECF244321}">
                <p14:modId xmlns:p14="http://schemas.microsoft.com/office/powerpoint/2010/main" val="3189451837"/>
              </p:ext>
            </p:extLst>
          </p:nvPr>
        </p:nvGraphicFramePr>
        <p:xfrm>
          <a:off x="900401" y="2093328"/>
          <a:ext cx="10201188" cy="3063551"/>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9625148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488899" y="269935"/>
            <a:ext cx="1584599" cy="998805"/>
          </a:xfrm>
          <a:prstGeom prst="rect">
            <a:avLst/>
          </a:prstGeom>
        </p:spPr>
      </p:pic>
      <p:pic>
        <p:nvPicPr>
          <p:cNvPr id="4" name="图片 3"/>
          <p:cNvPicPr>
            <a:picLocks noChangeAspect="1"/>
          </p:cNvPicPr>
          <p:nvPr/>
        </p:nvPicPr>
        <p:blipFill>
          <a:blip r:embed="rId3"/>
          <a:stretch>
            <a:fillRect/>
          </a:stretch>
        </p:blipFill>
        <p:spPr>
          <a:xfrm>
            <a:off x="10431044" y="269935"/>
            <a:ext cx="670545" cy="900755"/>
          </a:xfrm>
          <a:prstGeom prst="rect">
            <a:avLst/>
          </a:prstGeom>
        </p:spPr>
      </p:pic>
      <p:pic>
        <p:nvPicPr>
          <p:cNvPr id="5" name="图片 4"/>
          <p:cNvPicPr>
            <a:picLocks noChangeAspect="1"/>
          </p:cNvPicPr>
          <p:nvPr/>
        </p:nvPicPr>
        <p:blipFill>
          <a:blip r:embed="rId4"/>
          <a:stretch>
            <a:fillRect/>
          </a:stretch>
        </p:blipFill>
        <p:spPr>
          <a:xfrm>
            <a:off x="9593917" y="694514"/>
            <a:ext cx="659302" cy="476176"/>
          </a:xfrm>
          <a:prstGeom prst="rect">
            <a:avLst/>
          </a:prstGeom>
        </p:spPr>
      </p:pic>
      <p:pic>
        <p:nvPicPr>
          <p:cNvPr id="7" name="图片 6"/>
          <p:cNvPicPr>
            <a:picLocks noChangeAspect="1"/>
          </p:cNvPicPr>
          <p:nvPr/>
        </p:nvPicPr>
        <p:blipFill>
          <a:blip r:embed="rId5"/>
          <a:stretch>
            <a:fillRect/>
          </a:stretch>
        </p:blipFill>
        <p:spPr>
          <a:xfrm>
            <a:off x="-1" y="1192573"/>
            <a:ext cx="12192000" cy="92933"/>
          </a:xfrm>
          <a:prstGeom prst="rect">
            <a:avLst/>
          </a:prstGeom>
        </p:spPr>
      </p:pic>
      <p:pic>
        <p:nvPicPr>
          <p:cNvPr id="9" name="图片 8"/>
          <p:cNvPicPr>
            <a:picLocks noChangeAspect="1"/>
          </p:cNvPicPr>
          <p:nvPr/>
        </p:nvPicPr>
        <p:blipFill>
          <a:blip r:embed="rId6"/>
          <a:stretch>
            <a:fillRect/>
          </a:stretch>
        </p:blipFill>
        <p:spPr>
          <a:xfrm>
            <a:off x="2251323" y="534367"/>
            <a:ext cx="636306" cy="636323"/>
          </a:xfrm>
          <a:prstGeom prst="rect">
            <a:avLst/>
          </a:prstGeom>
        </p:spPr>
      </p:pic>
      <p:sp>
        <p:nvSpPr>
          <p:cNvPr id="32" name="文本框 18"/>
          <p:cNvSpPr>
            <a:spLocks noChangeArrowheads="1"/>
          </p:cNvSpPr>
          <p:nvPr/>
        </p:nvSpPr>
        <p:spPr bwMode="auto">
          <a:xfrm>
            <a:off x="2887629" y="222858"/>
            <a:ext cx="6706288"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spAutoFit/>
          </a:bodyPr>
          <a:lstStyle/>
          <a:p>
            <a:pPr algn="ctr"/>
            <a:r>
              <a:rPr lang="en-US" sz="4400" b="1">
                <a:solidFill>
                  <a:srgbClr val="FF7343"/>
                </a:solidFill>
                <a:latin typeface="Calibri"/>
                <a:ea typeface="Microsoft YaHei"/>
                <a:cs typeface="Calibri"/>
                <a:sym typeface="Microsoft YaHei" panose="020B0503020204020204" pitchFamily="34" charset="-122"/>
              </a:rPr>
              <a:t>Use Case Diagram</a:t>
            </a:r>
            <a:endParaRPr lang="en-US"/>
          </a:p>
        </p:txBody>
      </p:sp>
      <p:pic>
        <p:nvPicPr>
          <p:cNvPr id="30" name="Picture 30" descr="Diagram&#10;&#10;Description automatically generated">
            <a:extLst>
              <a:ext uri="{FF2B5EF4-FFF2-40B4-BE49-F238E27FC236}">
                <a16:creationId xmlns="" xmlns:a16="http://schemas.microsoft.com/office/drawing/2014/main" id="{C4113320-4F7D-3DFE-2D84-7FB12C538D3B}"/>
              </a:ext>
            </a:extLst>
          </p:cNvPr>
          <p:cNvPicPr>
            <a:picLocks noChangeAspect="1"/>
          </p:cNvPicPr>
          <p:nvPr/>
        </p:nvPicPr>
        <p:blipFill>
          <a:blip r:embed="rId7"/>
          <a:stretch>
            <a:fillRect/>
          </a:stretch>
        </p:blipFill>
        <p:spPr>
          <a:xfrm>
            <a:off x="2075340" y="1378768"/>
            <a:ext cx="9470774" cy="5284316"/>
          </a:xfrm>
          <a:prstGeom prst="rect">
            <a:avLst/>
          </a:prstGeom>
        </p:spPr>
      </p:pic>
    </p:spTree>
    <p:extLst>
      <p:ext uri="{BB962C8B-B14F-4D97-AF65-F5344CB8AC3E}">
        <p14:creationId xmlns:p14="http://schemas.microsoft.com/office/powerpoint/2010/main" val="5109549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488899" y="269935"/>
            <a:ext cx="1584599" cy="998805"/>
          </a:xfrm>
          <a:prstGeom prst="rect">
            <a:avLst/>
          </a:prstGeom>
        </p:spPr>
      </p:pic>
      <p:pic>
        <p:nvPicPr>
          <p:cNvPr id="4" name="图片 3"/>
          <p:cNvPicPr>
            <a:picLocks noChangeAspect="1"/>
          </p:cNvPicPr>
          <p:nvPr/>
        </p:nvPicPr>
        <p:blipFill>
          <a:blip r:embed="rId3"/>
          <a:stretch>
            <a:fillRect/>
          </a:stretch>
        </p:blipFill>
        <p:spPr>
          <a:xfrm>
            <a:off x="10431044" y="269935"/>
            <a:ext cx="670545" cy="900755"/>
          </a:xfrm>
          <a:prstGeom prst="rect">
            <a:avLst/>
          </a:prstGeom>
        </p:spPr>
      </p:pic>
      <p:pic>
        <p:nvPicPr>
          <p:cNvPr id="5" name="图片 4"/>
          <p:cNvPicPr>
            <a:picLocks noChangeAspect="1"/>
          </p:cNvPicPr>
          <p:nvPr/>
        </p:nvPicPr>
        <p:blipFill>
          <a:blip r:embed="rId4"/>
          <a:stretch>
            <a:fillRect/>
          </a:stretch>
        </p:blipFill>
        <p:spPr>
          <a:xfrm>
            <a:off x="9593917" y="694514"/>
            <a:ext cx="659302" cy="476176"/>
          </a:xfrm>
          <a:prstGeom prst="rect">
            <a:avLst/>
          </a:prstGeom>
        </p:spPr>
      </p:pic>
      <p:pic>
        <p:nvPicPr>
          <p:cNvPr id="7" name="图片 6"/>
          <p:cNvPicPr>
            <a:picLocks noChangeAspect="1"/>
          </p:cNvPicPr>
          <p:nvPr/>
        </p:nvPicPr>
        <p:blipFill>
          <a:blip r:embed="rId5"/>
          <a:stretch>
            <a:fillRect/>
          </a:stretch>
        </p:blipFill>
        <p:spPr>
          <a:xfrm>
            <a:off x="-1" y="1192573"/>
            <a:ext cx="12192000" cy="92933"/>
          </a:xfrm>
          <a:prstGeom prst="rect">
            <a:avLst/>
          </a:prstGeom>
        </p:spPr>
      </p:pic>
      <p:pic>
        <p:nvPicPr>
          <p:cNvPr id="9" name="图片 8"/>
          <p:cNvPicPr>
            <a:picLocks noChangeAspect="1"/>
          </p:cNvPicPr>
          <p:nvPr/>
        </p:nvPicPr>
        <p:blipFill>
          <a:blip r:embed="rId6"/>
          <a:stretch>
            <a:fillRect/>
          </a:stretch>
        </p:blipFill>
        <p:spPr>
          <a:xfrm>
            <a:off x="2251323" y="534367"/>
            <a:ext cx="636306" cy="636323"/>
          </a:xfrm>
          <a:prstGeom prst="rect">
            <a:avLst/>
          </a:prstGeom>
        </p:spPr>
      </p:pic>
      <p:sp>
        <p:nvSpPr>
          <p:cNvPr id="32" name="文本框 18"/>
          <p:cNvSpPr>
            <a:spLocks noChangeArrowheads="1"/>
          </p:cNvSpPr>
          <p:nvPr/>
        </p:nvSpPr>
        <p:spPr bwMode="auto">
          <a:xfrm>
            <a:off x="2887629" y="222858"/>
            <a:ext cx="6706288"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spAutoFit/>
          </a:bodyPr>
          <a:lstStyle/>
          <a:p>
            <a:pPr algn="ctr"/>
            <a:r>
              <a:rPr lang="en-US" sz="4400" b="1">
                <a:solidFill>
                  <a:srgbClr val="FF7343"/>
                </a:solidFill>
                <a:latin typeface="Calibri"/>
                <a:ea typeface="Microsoft YaHei"/>
                <a:cs typeface="Calibri"/>
                <a:sym typeface="Microsoft YaHei" panose="020B0503020204020204" pitchFamily="34" charset="-122"/>
              </a:rPr>
              <a:t>Activity Diagram</a:t>
            </a:r>
            <a:endParaRPr lang="en-US"/>
          </a:p>
        </p:txBody>
      </p:sp>
      <p:pic>
        <p:nvPicPr>
          <p:cNvPr id="3" name="Picture 5" descr="Diagram&#10;&#10;Description automatically generated">
            <a:extLst>
              <a:ext uri="{FF2B5EF4-FFF2-40B4-BE49-F238E27FC236}">
                <a16:creationId xmlns="" xmlns:a16="http://schemas.microsoft.com/office/drawing/2014/main" id="{34B75A11-9E2D-60A1-9269-05B82CF39DBA}"/>
              </a:ext>
            </a:extLst>
          </p:cNvPr>
          <p:cNvPicPr>
            <a:picLocks noChangeAspect="1"/>
          </p:cNvPicPr>
          <p:nvPr/>
        </p:nvPicPr>
        <p:blipFill>
          <a:blip r:embed="rId7"/>
          <a:stretch>
            <a:fillRect/>
          </a:stretch>
        </p:blipFill>
        <p:spPr>
          <a:xfrm>
            <a:off x="2801257" y="1368163"/>
            <a:ext cx="6901543" cy="5217502"/>
          </a:xfrm>
          <a:prstGeom prst="rect">
            <a:avLst/>
          </a:prstGeom>
        </p:spPr>
      </p:pic>
    </p:spTree>
    <p:extLst>
      <p:ext uri="{BB962C8B-B14F-4D97-AF65-F5344CB8AC3E}">
        <p14:creationId xmlns:p14="http://schemas.microsoft.com/office/powerpoint/2010/main" val="25484483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488899" y="269935"/>
            <a:ext cx="1584599" cy="998805"/>
          </a:xfrm>
          <a:prstGeom prst="rect">
            <a:avLst/>
          </a:prstGeom>
        </p:spPr>
      </p:pic>
      <p:pic>
        <p:nvPicPr>
          <p:cNvPr id="4" name="图片 3"/>
          <p:cNvPicPr>
            <a:picLocks noChangeAspect="1"/>
          </p:cNvPicPr>
          <p:nvPr/>
        </p:nvPicPr>
        <p:blipFill>
          <a:blip r:embed="rId3"/>
          <a:stretch>
            <a:fillRect/>
          </a:stretch>
        </p:blipFill>
        <p:spPr>
          <a:xfrm>
            <a:off x="10431044" y="269935"/>
            <a:ext cx="670545" cy="900755"/>
          </a:xfrm>
          <a:prstGeom prst="rect">
            <a:avLst/>
          </a:prstGeom>
        </p:spPr>
      </p:pic>
      <p:pic>
        <p:nvPicPr>
          <p:cNvPr id="5" name="图片 4"/>
          <p:cNvPicPr>
            <a:picLocks noChangeAspect="1"/>
          </p:cNvPicPr>
          <p:nvPr/>
        </p:nvPicPr>
        <p:blipFill>
          <a:blip r:embed="rId4"/>
          <a:stretch>
            <a:fillRect/>
          </a:stretch>
        </p:blipFill>
        <p:spPr>
          <a:xfrm>
            <a:off x="9593917" y="694514"/>
            <a:ext cx="659302" cy="476176"/>
          </a:xfrm>
          <a:prstGeom prst="rect">
            <a:avLst/>
          </a:prstGeom>
        </p:spPr>
      </p:pic>
      <p:pic>
        <p:nvPicPr>
          <p:cNvPr id="7" name="图片 6"/>
          <p:cNvPicPr>
            <a:picLocks noChangeAspect="1"/>
          </p:cNvPicPr>
          <p:nvPr/>
        </p:nvPicPr>
        <p:blipFill>
          <a:blip r:embed="rId5"/>
          <a:stretch>
            <a:fillRect/>
          </a:stretch>
        </p:blipFill>
        <p:spPr>
          <a:xfrm>
            <a:off x="-1" y="1192573"/>
            <a:ext cx="12192000" cy="92933"/>
          </a:xfrm>
          <a:prstGeom prst="rect">
            <a:avLst/>
          </a:prstGeom>
        </p:spPr>
      </p:pic>
      <p:pic>
        <p:nvPicPr>
          <p:cNvPr id="9" name="图片 8"/>
          <p:cNvPicPr>
            <a:picLocks noChangeAspect="1"/>
          </p:cNvPicPr>
          <p:nvPr/>
        </p:nvPicPr>
        <p:blipFill>
          <a:blip r:embed="rId6"/>
          <a:stretch>
            <a:fillRect/>
          </a:stretch>
        </p:blipFill>
        <p:spPr>
          <a:xfrm>
            <a:off x="2251323" y="534367"/>
            <a:ext cx="636306" cy="636323"/>
          </a:xfrm>
          <a:prstGeom prst="rect">
            <a:avLst/>
          </a:prstGeom>
        </p:spPr>
      </p:pic>
      <p:sp>
        <p:nvSpPr>
          <p:cNvPr id="32" name="文本框 18"/>
          <p:cNvSpPr>
            <a:spLocks noChangeArrowheads="1"/>
          </p:cNvSpPr>
          <p:nvPr/>
        </p:nvSpPr>
        <p:spPr bwMode="auto">
          <a:xfrm>
            <a:off x="2887629" y="222858"/>
            <a:ext cx="6706288"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spAutoFit/>
          </a:bodyPr>
          <a:lstStyle/>
          <a:p>
            <a:pPr algn="ctr"/>
            <a:r>
              <a:rPr lang="en-US" sz="4400" b="1">
                <a:solidFill>
                  <a:srgbClr val="FF7343"/>
                </a:solidFill>
                <a:latin typeface="Calibri"/>
                <a:ea typeface="Microsoft YaHei"/>
                <a:cs typeface="Calibri"/>
                <a:sym typeface="Microsoft YaHei" panose="020B0503020204020204" pitchFamily="34" charset="-122"/>
              </a:rPr>
              <a:t>Sequence Diagram</a:t>
            </a:r>
            <a:endParaRPr lang="en-US"/>
          </a:p>
        </p:txBody>
      </p:sp>
      <p:pic>
        <p:nvPicPr>
          <p:cNvPr id="3" name="Picture 5" descr="A picture containing chart&#10;&#10;Description automatically generated">
            <a:extLst>
              <a:ext uri="{FF2B5EF4-FFF2-40B4-BE49-F238E27FC236}">
                <a16:creationId xmlns="" xmlns:a16="http://schemas.microsoft.com/office/drawing/2014/main" id="{16D93819-BB23-2E34-3DD3-C1E57C2F38D6}"/>
              </a:ext>
            </a:extLst>
          </p:cNvPr>
          <p:cNvPicPr>
            <a:picLocks noChangeAspect="1"/>
          </p:cNvPicPr>
          <p:nvPr/>
        </p:nvPicPr>
        <p:blipFill>
          <a:blip r:embed="rId7"/>
          <a:stretch>
            <a:fillRect/>
          </a:stretch>
        </p:blipFill>
        <p:spPr>
          <a:xfrm>
            <a:off x="2794000" y="1487758"/>
            <a:ext cx="5965371" cy="5159740"/>
          </a:xfrm>
          <a:prstGeom prst="rect">
            <a:avLst/>
          </a:prstGeom>
        </p:spPr>
      </p:pic>
    </p:spTree>
    <p:extLst>
      <p:ext uri="{BB962C8B-B14F-4D97-AF65-F5344CB8AC3E}">
        <p14:creationId xmlns:p14="http://schemas.microsoft.com/office/powerpoint/2010/main" val="34902316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488899" y="269935"/>
            <a:ext cx="1584599" cy="998805"/>
          </a:xfrm>
          <a:prstGeom prst="rect">
            <a:avLst/>
          </a:prstGeom>
        </p:spPr>
      </p:pic>
      <p:pic>
        <p:nvPicPr>
          <p:cNvPr id="4" name="图片 3"/>
          <p:cNvPicPr>
            <a:picLocks noChangeAspect="1"/>
          </p:cNvPicPr>
          <p:nvPr/>
        </p:nvPicPr>
        <p:blipFill>
          <a:blip r:embed="rId3"/>
          <a:stretch>
            <a:fillRect/>
          </a:stretch>
        </p:blipFill>
        <p:spPr>
          <a:xfrm>
            <a:off x="10431044" y="269935"/>
            <a:ext cx="670545" cy="900755"/>
          </a:xfrm>
          <a:prstGeom prst="rect">
            <a:avLst/>
          </a:prstGeom>
        </p:spPr>
      </p:pic>
      <p:pic>
        <p:nvPicPr>
          <p:cNvPr id="5" name="图片 4"/>
          <p:cNvPicPr>
            <a:picLocks noChangeAspect="1"/>
          </p:cNvPicPr>
          <p:nvPr/>
        </p:nvPicPr>
        <p:blipFill>
          <a:blip r:embed="rId4"/>
          <a:stretch>
            <a:fillRect/>
          </a:stretch>
        </p:blipFill>
        <p:spPr>
          <a:xfrm>
            <a:off x="9593917" y="694514"/>
            <a:ext cx="659302" cy="476176"/>
          </a:xfrm>
          <a:prstGeom prst="rect">
            <a:avLst/>
          </a:prstGeom>
        </p:spPr>
      </p:pic>
      <p:pic>
        <p:nvPicPr>
          <p:cNvPr id="7" name="图片 6"/>
          <p:cNvPicPr>
            <a:picLocks noChangeAspect="1"/>
          </p:cNvPicPr>
          <p:nvPr/>
        </p:nvPicPr>
        <p:blipFill>
          <a:blip r:embed="rId5"/>
          <a:stretch>
            <a:fillRect/>
          </a:stretch>
        </p:blipFill>
        <p:spPr>
          <a:xfrm>
            <a:off x="-1" y="1192573"/>
            <a:ext cx="12192000" cy="92933"/>
          </a:xfrm>
          <a:prstGeom prst="rect">
            <a:avLst/>
          </a:prstGeom>
        </p:spPr>
      </p:pic>
      <p:pic>
        <p:nvPicPr>
          <p:cNvPr id="9" name="图片 8"/>
          <p:cNvPicPr>
            <a:picLocks noChangeAspect="1"/>
          </p:cNvPicPr>
          <p:nvPr/>
        </p:nvPicPr>
        <p:blipFill>
          <a:blip r:embed="rId6"/>
          <a:stretch>
            <a:fillRect/>
          </a:stretch>
        </p:blipFill>
        <p:spPr>
          <a:xfrm>
            <a:off x="2251323" y="534367"/>
            <a:ext cx="636306" cy="636323"/>
          </a:xfrm>
          <a:prstGeom prst="rect">
            <a:avLst/>
          </a:prstGeom>
        </p:spPr>
      </p:pic>
      <p:sp>
        <p:nvSpPr>
          <p:cNvPr id="32" name="文本框 18"/>
          <p:cNvSpPr>
            <a:spLocks noChangeArrowheads="1"/>
          </p:cNvSpPr>
          <p:nvPr/>
        </p:nvSpPr>
        <p:spPr bwMode="auto">
          <a:xfrm>
            <a:off x="2887629" y="222858"/>
            <a:ext cx="6706288"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spAutoFit/>
          </a:bodyPr>
          <a:lstStyle/>
          <a:p>
            <a:pPr algn="ctr"/>
            <a:r>
              <a:rPr lang="en-US" sz="4400" b="1">
                <a:solidFill>
                  <a:srgbClr val="FF7343"/>
                </a:solidFill>
                <a:latin typeface="Calibri"/>
                <a:ea typeface="Microsoft YaHei"/>
                <a:cs typeface="Calibri"/>
                <a:sym typeface="Microsoft YaHei" panose="020B0503020204020204" pitchFamily="34" charset="-122"/>
              </a:rPr>
              <a:t>Modules</a:t>
            </a:r>
            <a:endParaRPr lang="en-US"/>
          </a:p>
        </p:txBody>
      </p:sp>
      <p:sp>
        <p:nvSpPr>
          <p:cNvPr id="3" name="TextBox 2">
            <a:extLst>
              <a:ext uri="{FF2B5EF4-FFF2-40B4-BE49-F238E27FC236}">
                <a16:creationId xmlns="" xmlns:a16="http://schemas.microsoft.com/office/drawing/2014/main" id="{D8879EB9-B60F-DB12-3C6F-9CF5B5E62E9B}"/>
              </a:ext>
            </a:extLst>
          </p:cNvPr>
          <p:cNvSpPr txBox="1"/>
          <p:nvPr/>
        </p:nvSpPr>
        <p:spPr>
          <a:xfrm>
            <a:off x="593562" y="1587337"/>
            <a:ext cx="11004873" cy="595547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nSpc>
                <a:spcPct val="150000"/>
              </a:lnSpc>
              <a:buFont typeface="Arial"/>
              <a:buChar char="•"/>
            </a:pPr>
            <a:r>
              <a:rPr lang="en-GB" sz="2000" b="1" dirty="0">
                <a:ea typeface="等线"/>
              </a:rPr>
              <a:t>Data Cleaning </a:t>
            </a:r>
            <a:r>
              <a:rPr lang="en-GB" sz="2000" dirty="0">
                <a:ea typeface="等线"/>
              </a:rPr>
              <a:t>: </a:t>
            </a:r>
            <a:r>
              <a:rPr lang="en-GB" i="0" dirty="0">
                <a:effectLst/>
                <a:cs typeface="arial"/>
              </a:rPr>
              <a:t>Data cleaning is a process by which inaccurate, poorly formatted, or otherwise messy data is organized and corrected.</a:t>
            </a:r>
          </a:p>
          <a:p>
            <a:pPr>
              <a:lnSpc>
                <a:spcPct val="150000"/>
              </a:lnSpc>
            </a:pPr>
            <a:r>
              <a:rPr lang="en-GB" dirty="0">
                <a:ea typeface="等线"/>
                <a:cs typeface="arial"/>
              </a:rPr>
              <a:t>    The two Data Cleaning techniques that we used in our project are:</a:t>
            </a:r>
          </a:p>
          <a:p>
            <a:pPr marL="742950" lvl="1" indent="-285750">
              <a:lnSpc>
                <a:spcPct val="150000"/>
              </a:lnSpc>
              <a:buFont typeface="Arial"/>
              <a:buChar char="•"/>
            </a:pPr>
            <a:r>
              <a:rPr lang="en-GB" b="1" dirty="0">
                <a:ea typeface="等线"/>
              </a:rPr>
              <a:t>Stemming </a:t>
            </a:r>
          </a:p>
          <a:p>
            <a:pPr lvl="1">
              <a:lnSpc>
                <a:spcPct val="150000"/>
              </a:lnSpc>
            </a:pPr>
            <a:r>
              <a:rPr lang="en-GB" b="1" dirty="0">
                <a:solidFill>
                  <a:srgbClr val="202124"/>
                </a:solidFill>
                <a:ea typeface="等线"/>
                <a:cs typeface="Roboto"/>
              </a:rPr>
              <a:t>         </a:t>
            </a:r>
            <a:r>
              <a:rPr lang="en-GB" b="1" i="0" dirty="0">
                <a:solidFill>
                  <a:srgbClr val="202124"/>
                </a:solidFill>
                <a:effectLst/>
                <a:ea typeface="等线"/>
                <a:cs typeface="Roboto"/>
              </a:rPr>
              <a:t> ✤ </a:t>
            </a:r>
            <a:r>
              <a:rPr lang="en-GB" b="0" i="0" dirty="0">
                <a:solidFill>
                  <a:srgbClr val="202124"/>
                </a:solidFill>
                <a:effectLst/>
                <a:ea typeface="Roboto"/>
                <a:cs typeface="Roboto"/>
              </a:rPr>
              <a:t>Stemming is a technique used to extract the base form of the words by removing affixes </a:t>
            </a:r>
            <a:r>
              <a:rPr lang="en-GB" b="0" i="0" dirty="0" smtClean="0">
                <a:solidFill>
                  <a:srgbClr val="202124"/>
                </a:solidFill>
                <a:effectLst/>
                <a:ea typeface="Roboto"/>
                <a:cs typeface="Roboto"/>
              </a:rPr>
              <a:t>from</a:t>
            </a:r>
            <a:r>
              <a:rPr lang="en-GB" dirty="0" smtClean="0">
                <a:solidFill>
                  <a:srgbClr val="202124"/>
                </a:solidFill>
                <a:ea typeface="Roboto"/>
                <a:cs typeface="Roboto"/>
              </a:rPr>
              <a:t> 	       </a:t>
            </a:r>
            <a:r>
              <a:rPr lang="en-GB" b="0" i="0" dirty="0" smtClean="0">
                <a:solidFill>
                  <a:srgbClr val="202124"/>
                </a:solidFill>
                <a:effectLst/>
                <a:ea typeface="Roboto"/>
                <a:cs typeface="Roboto"/>
              </a:rPr>
              <a:t>them</a:t>
            </a:r>
            <a:r>
              <a:rPr lang="en-GB" b="0" i="0" dirty="0">
                <a:solidFill>
                  <a:srgbClr val="202124"/>
                </a:solidFill>
                <a:effectLst/>
                <a:ea typeface="Roboto"/>
                <a:cs typeface="Roboto"/>
              </a:rPr>
              <a:t>.</a:t>
            </a:r>
          </a:p>
          <a:p>
            <a:pPr lvl="1">
              <a:lnSpc>
                <a:spcPct val="150000"/>
              </a:lnSpc>
            </a:pPr>
            <a:r>
              <a:rPr lang="en-GB" dirty="0">
                <a:solidFill>
                  <a:srgbClr val="202124"/>
                </a:solidFill>
                <a:ea typeface="Roboto"/>
              </a:rPr>
              <a:t>          ✤ S</a:t>
            </a:r>
            <a:r>
              <a:rPr lang="en-GB" b="0" i="0" dirty="0">
                <a:solidFill>
                  <a:srgbClr val="202124"/>
                </a:solidFill>
                <a:effectLst/>
              </a:rPr>
              <a:t>temming reduces the size of the index and increases retrieval accuracy.</a:t>
            </a:r>
            <a:endParaRPr lang="en-GB" dirty="0">
              <a:ea typeface="等线"/>
            </a:endParaRPr>
          </a:p>
          <a:p>
            <a:pPr marL="742950" lvl="1" indent="-285750">
              <a:lnSpc>
                <a:spcPct val="150000"/>
              </a:lnSpc>
              <a:buFont typeface="Arial"/>
              <a:buChar char="•"/>
            </a:pPr>
            <a:r>
              <a:rPr lang="en-GB" b="1" dirty="0" err="1">
                <a:ea typeface="等线"/>
              </a:rPr>
              <a:t>Stopword</a:t>
            </a:r>
            <a:r>
              <a:rPr lang="en-GB" b="1" dirty="0">
                <a:ea typeface="等线"/>
              </a:rPr>
              <a:t> removal</a:t>
            </a:r>
          </a:p>
          <a:p>
            <a:pPr lvl="1">
              <a:lnSpc>
                <a:spcPct val="150000"/>
              </a:lnSpc>
            </a:pPr>
            <a:r>
              <a:rPr lang="en-GB" b="1" dirty="0">
                <a:ea typeface="等线"/>
              </a:rPr>
              <a:t>          ✤  </a:t>
            </a:r>
            <a:r>
              <a:rPr lang="en-GB" dirty="0">
                <a:cs typeface="arial"/>
              </a:rPr>
              <a:t>These are actually the most common words in any language (like articles, prepositions, </a:t>
            </a:r>
            <a:endParaRPr lang="en-GB" dirty="0">
              <a:ea typeface="等线"/>
              <a:cs typeface="arial"/>
            </a:endParaRPr>
          </a:p>
          <a:p>
            <a:pPr lvl="1">
              <a:lnSpc>
                <a:spcPct val="150000"/>
              </a:lnSpc>
            </a:pPr>
            <a:r>
              <a:rPr lang="en-GB" dirty="0">
                <a:cs typeface="arial"/>
              </a:rPr>
              <a:t>                pronouns, conjunctions, etc) and does not add much information to the text. </a:t>
            </a:r>
            <a:endParaRPr lang="en-GB" dirty="0">
              <a:ea typeface="等线"/>
              <a:cs typeface="arial"/>
            </a:endParaRPr>
          </a:p>
          <a:p>
            <a:pPr lvl="1">
              <a:lnSpc>
                <a:spcPct val="150000"/>
              </a:lnSpc>
            </a:pPr>
            <a:r>
              <a:rPr lang="en-GB" dirty="0">
                <a:cs typeface="arial"/>
              </a:rPr>
              <a:t>          ✤ By removing these words, we remove the low-level information from our text in order to give </a:t>
            </a:r>
          </a:p>
          <a:p>
            <a:pPr lvl="1">
              <a:lnSpc>
                <a:spcPct val="150000"/>
              </a:lnSpc>
            </a:pPr>
            <a:r>
              <a:rPr lang="en-GB" dirty="0">
                <a:cs typeface="arial"/>
              </a:rPr>
              <a:t>              more focus to the important information.</a:t>
            </a:r>
            <a:endParaRPr lang="en-GB" dirty="0">
              <a:ea typeface="等线"/>
            </a:endParaRPr>
          </a:p>
          <a:p>
            <a:pPr marL="285750" indent="-285750">
              <a:lnSpc>
                <a:spcPct val="150000"/>
              </a:lnSpc>
              <a:buFont typeface="Arial"/>
              <a:buChar char="•"/>
            </a:pPr>
            <a:endParaRPr lang="en-GB" dirty="0">
              <a:ea typeface="等线"/>
            </a:endParaRPr>
          </a:p>
          <a:p>
            <a:pPr marL="285750" indent="-285750">
              <a:lnSpc>
                <a:spcPct val="150000"/>
              </a:lnSpc>
              <a:buFont typeface="Arial"/>
              <a:buChar char="•"/>
            </a:pPr>
            <a:endParaRPr lang="en-GB" dirty="0">
              <a:ea typeface="等线"/>
            </a:endParaRPr>
          </a:p>
        </p:txBody>
      </p:sp>
    </p:spTree>
    <p:extLst>
      <p:ext uri="{BB962C8B-B14F-4D97-AF65-F5344CB8AC3E}">
        <p14:creationId xmlns:p14="http://schemas.microsoft.com/office/powerpoint/2010/main" val="2793641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488899" y="269935"/>
            <a:ext cx="1584599" cy="998805"/>
          </a:xfrm>
          <a:prstGeom prst="rect">
            <a:avLst/>
          </a:prstGeom>
        </p:spPr>
      </p:pic>
      <p:pic>
        <p:nvPicPr>
          <p:cNvPr id="4" name="图片 3"/>
          <p:cNvPicPr>
            <a:picLocks noChangeAspect="1"/>
          </p:cNvPicPr>
          <p:nvPr/>
        </p:nvPicPr>
        <p:blipFill>
          <a:blip r:embed="rId3"/>
          <a:stretch>
            <a:fillRect/>
          </a:stretch>
        </p:blipFill>
        <p:spPr>
          <a:xfrm>
            <a:off x="10431044" y="269935"/>
            <a:ext cx="670545" cy="900755"/>
          </a:xfrm>
          <a:prstGeom prst="rect">
            <a:avLst/>
          </a:prstGeom>
        </p:spPr>
      </p:pic>
      <p:pic>
        <p:nvPicPr>
          <p:cNvPr id="5" name="图片 4"/>
          <p:cNvPicPr>
            <a:picLocks noChangeAspect="1"/>
          </p:cNvPicPr>
          <p:nvPr/>
        </p:nvPicPr>
        <p:blipFill>
          <a:blip r:embed="rId4"/>
          <a:stretch>
            <a:fillRect/>
          </a:stretch>
        </p:blipFill>
        <p:spPr>
          <a:xfrm>
            <a:off x="9593917" y="694514"/>
            <a:ext cx="659302" cy="476176"/>
          </a:xfrm>
          <a:prstGeom prst="rect">
            <a:avLst/>
          </a:prstGeom>
        </p:spPr>
      </p:pic>
      <p:pic>
        <p:nvPicPr>
          <p:cNvPr id="7" name="图片 6"/>
          <p:cNvPicPr>
            <a:picLocks noChangeAspect="1"/>
          </p:cNvPicPr>
          <p:nvPr/>
        </p:nvPicPr>
        <p:blipFill>
          <a:blip r:embed="rId5"/>
          <a:stretch>
            <a:fillRect/>
          </a:stretch>
        </p:blipFill>
        <p:spPr>
          <a:xfrm>
            <a:off x="-1" y="1192573"/>
            <a:ext cx="12192000" cy="92933"/>
          </a:xfrm>
          <a:prstGeom prst="rect">
            <a:avLst/>
          </a:prstGeom>
        </p:spPr>
      </p:pic>
      <p:pic>
        <p:nvPicPr>
          <p:cNvPr id="9" name="图片 8"/>
          <p:cNvPicPr>
            <a:picLocks noChangeAspect="1"/>
          </p:cNvPicPr>
          <p:nvPr/>
        </p:nvPicPr>
        <p:blipFill>
          <a:blip r:embed="rId6"/>
          <a:stretch>
            <a:fillRect/>
          </a:stretch>
        </p:blipFill>
        <p:spPr>
          <a:xfrm>
            <a:off x="2251323" y="534367"/>
            <a:ext cx="636306" cy="636323"/>
          </a:xfrm>
          <a:prstGeom prst="rect">
            <a:avLst/>
          </a:prstGeom>
        </p:spPr>
      </p:pic>
      <p:sp>
        <p:nvSpPr>
          <p:cNvPr id="32" name="文本框 18"/>
          <p:cNvSpPr>
            <a:spLocks noChangeArrowheads="1"/>
          </p:cNvSpPr>
          <p:nvPr/>
        </p:nvSpPr>
        <p:spPr bwMode="auto">
          <a:xfrm>
            <a:off x="2887629" y="222858"/>
            <a:ext cx="6706288"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spAutoFit/>
          </a:bodyPr>
          <a:lstStyle/>
          <a:p>
            <a:pPr algn="ctr"/>
            <a:r>
              <a:rPr lang="en-US" sz="4400" b="1">
                <a:solidFill>
                  <a:srgbClr val="FF7343"/>
                </a:solidFill>
                <a:latin typeface="Calibri"/>
                <a:ea typeface="Microsoft YaHei"/>
                <a:cs typeface="Calibri"/>
                <a:sym typeface="Microsoft YaHei" panose="020B0503020204020204" pitchFamily="34" charset="-122"/>
              </a:rPr>
              <a:t>Modules</a:t>
            </a:r>
            <a:endParaRPr lang="en-US"/>
          </a:p>
        </p:txBody>
      </p:sp>
      <p:sp>
        <p:nvSpPr>
          <p:cNvPr id="3" name="TextBox 2">
            <a:extLst>
              <a:ext uri="{FF2B5EF4-FFF2-40B4-BE49-F238E27FC236}">
                <a16:creationId xmlns="" xmlns:a16="http://schemas.microsoft.com/office/drawing/2014/main" id="{D8879EB9-B60F-DB12-3C6F-9CF5B5E62E9B}"/>
              </a:ext>
            </a:extLst>
          </p:cNvPr>
          <p:cNvSpPr txBox="1"/>
          <p:nvPr/>
        </p:nvSpPr>
        <p:spPr>
          <a:xfrm>
            <a:off x="593562" y="1587337"/>
            <a:ext cx="11004873" cy="25739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000" b="1" dirty="0">
                <a:ea typeface="等线"/>
                <a:cs typeface="arial"/>
              </a:rPr>
              <a:t>Baseline </a:t>
            </a:r>
          </a:p>
          <a:p>
            <a:pPr marL="342900" indent="-342900">
              <a:buFont typeface="Arial" panose="020B0604020202020204" pitchFamily="34" charset="0"/>
              <a:buChar char="•"/>
            </a:pPr>
            <a:r>
              <a:rPr lang="en-GB" b="1" dirty="0">
                <a:ea typeface="+mn-lt"/>
                <a:cs typeface="+mn-lt"/>
              </a:rPr>
              <a:t>'1’  Baseline Model</a:t>
            </a:r>
            <a:r>
              <a:rPr lang="en-GB" dirty="0">
                <a:ea typeface="+mn-lt"/>
                <a:cs typeface="+mn-lt"/>
              </a:rPr>
              <a:t/>
            </a:r>
            <a:br>
              <a:rPr lang="en-GB" dirty="0">
                <a:ea typeface="+mn-lt"/>
                <a:cs typeface="+mn-lt"/>
              </a:rPr>
            </a:br>
            <a:endParaRPr lang="en-US" dirty="0">
              <a:cs typeface="Calibri"/>
            </a:endParaRPr>
          </a:p>
          <a:p>
            <a:pPr marL="742950" lvl="1" indent="-285750">
              <a:buFont typeface="Courier New" panose="02070309020205020404" pitchFamily="49" charset="0"/>
              <a:buChar char="o"/>
            </a:pPr>
            <a:r>
              <a:rPr lang="en-GB" dirty="0">
                <a:ea typeface="+mn-lt"/>
                <a:cs typeface="+mn-lt"/>
              </a:rPr>
              <a:t>Assign all sentences as important in the model.</a:t>
            </a:r>
          </a:p>
          <a:p>
            <a:pPr lvl="1"/>
            <a:endParaRPr lang="en-GB" dirty="0">
              <a:ea typeface="+mn-lt"/>
              <a:cs typeface="+mn-lt"/>
            </a:endParaRPr>
          </a:p>
          <a:p>
            <a:pPr marL="742950" lvl="1" indent="-285750">
              <a:buFont typeface="Courier New" panose="02070309020205020404" pitchFamily="49" charset="0"/>
              <a:buChar char="o"/>
            </a:pPr>
            <a:r>
              <a:rPr lang="en-GB" dirty="0">
                <a:ea typeface="+mn-lt"/>
                <a:cs typeface="+mn-lt"/>
              </a:rPr>
              <a:t>i.e., all sentences are assigned as '1'.</a:t>
            </a:r>
          </a:p>
          <a:p>
            <a:pPr>
              <a:lnSpc>
                <a:spcPct val="150000"/>
              </a:lnSpc>
            </a:pPr>
            <a:endParaRPr lang="en-GB" dirty="0">
              <a:ea typeface="等线"/>
              <a:cs typeface="arial"/>
            </a:endParaRPr>
          </a:p>
          <a:p>
            <a:pPr>
              <a:lnSpc>
                <a:spcPct val="150000"/>
              </a:lnSpc>
            </a:pPr>
            <a:endParaRPr lang="en-GB" dirty="0">
              <a:ea typeface="等线"/>
            </a:endParaRPr>
          </a:p>
        </p:txBody>
      </p:sp>
      <p:graphicFrame>
        <p:nvGraphicFramePr>
          <p:cNvPr id="12" name="Table 11">
            <a:extLst>
              <a:ext uri="{FF2B5EF4-FFF2-40B4-BE49-F238E27FC236}">
                <a16:creationId xmlns="" xmlns:a16="http://schemas.microsoft.com/office/drawing/2014/main" id="{E853AF3B-A730-2134-2DF6-8B2426315F64}"/>
              </a:ext>
            </a:extLst>
          </p:cNvPr>
          <p:cNvGraphicFramePr>
            <a:graphicFrameLocks noGrp="1"/>
          </p:cNvGraphicFramePr>
          <p:nvPr>
            <p:extLst>
              <p:ext uri="{D42A27DB-BD31-4B8C-83A1-F6EECF244321}">
                <p14:modId xmlns:p14="http://schemas.microsoft.com/office/powerpoint/2010/main" val="1339438358"/>
              </p:ext>
            </p:extLst>
          </p:nvPr>
        </p:nvGraphicFramePr>
        <p:xfrm>
          <a:off x="1585451" y="4335128"/>
          <a:ext cx="8295968" cy="2459195"/>
        </p:xfrm>
        <a:graphic>
          <a:graphicData uri="http://schemas.openxmlformats.org/drawingml/2006/table">
            <a:tbl>
              <a:tblPr firstRow="1" bandRow="1">
                <a:tableStyleId>{21E4AEA4-8DFA-4A89-87EB-49C32662AFE0}</a:tableStyleId>
              </a:tblPr>
              <a:tblGrid>
                <a:gridCol w="6437085">
                  <a:extLst>
                    <a:ext uri="{9D8B030D-6E8A-4147-A177-3AD203B41FA5}">
                      <a16:colId xmlns="" xmlns:a16="http://schemas.microsoft.com/office/drawing/2014/main" val="1175415768"/>
                    </a:ext>
                  </a:extLst>
                </a:gridCol>
                <a:gridCol w="1084075">
                  <a:extLst>
                    <a:ext uri="{9D8B030D-6E8A-4147-A177-3AD203B41FA5}">
                      <a16:colId xmlns="" xmlns:a16="http://schemas.microsoft.com/office/drawing/2014/main" val="658692054"/>
                    </a:ext>
                  </a:extLst>
                </a:gridCol>
                <a:gridCol w="774808">
                  <a:extLst>
                    <a:ext uri="{9D8B030D-6E8A-4147-A177-3AD203B41FA5}">
                      <a16:colId xmlns="" xmlns:a16="http://schemas.microsoft.com/office/drawing/2014/main" val="1065933195"/>
                    </a:ext>
                  </a:extLst>
                </a:gridCol>
              </a:tblGrid>
              <a:tr h="600968">
                <a:tc>
                  <a:txBody>
                    <a:bodyPr/>
                    <a:lstStyle/>
                    <a:p>
                      <a:r>
                        <a:rPr lang="en-GB" sz="1600" dirty="0"/>
                        <a:t>Lines</a:t>
                      </a:r>
                    </a:p>
                  </a:txBody>
                  <a:tcPr marL="84327" marR="84327" marT="42164" marB="42164"/>
                </a:tc>
                <a:tc>
                  <a:txBody>
                    <a:bodyPr/>
                    <a:lstStyle/>
                    <a:p>
                      <a:r>
                        <a:rPr lang="en-GB" sz="1600"/>
                        <a:t>Imp or not</a:t>
                      </a:r>
                    </a:p>
                  </a:txBody>
                  <a:tcPr marL="84327" marR="84327" marT="42164" marB="42164"/>
                </a:tc>
                <a:tc>
                  <a:txBody>
                    <a:bodyPr/>
                    <a:lstStyle/>
                    <a:p>
                      <a:pPr lvl="0">
                        <a:buNone/>
                      </a:pPr>
                      <a:r>
                        <a:rPr lang="en-GB" sz="1600"/>
                        <a:t>Model</a:t>
                      </a:r>
                    </a:p>
                  </a:txBody>
                  <a:tcPr marL="84326" marR="84326" marT="42164" marB="42164"/>
                </a:tc>
                <a:extLst>
                  <a:ext uri="{0D108BD9-81ED-4DB2-BD59-A6C34878D82A}">
                    <a16:rowId xmlns="" xmlns:a16="http://schemas.microsoft.com/office/drawing/2014/main" val="1622511508"/>
                  </a:ext>
                </a:extLst>
              </a:tr>
              <a:tr h="370148">
                <a:tc>
                  <a:txBody>
                    <a:bodyPr/>
                    <a:lstStyle/>
                    <a:p>
                      <a:pPr lvl="0" algn="l">
                        <a:lnSpc>
                          <a:spcPct val="100000"/>
                        </a:lnSpc>
                        <a:spcBef>
                          <a:spcPts val="0"/>
                        </a:spcBef>
                        <a:spcAft>
                          <a:spcPts val="0"/>
                        </a:spcAft>
                        <a:buNone/>
                      </a:pPr>
                      <a:r>
                        <a:rPr lang="en-GB" sz="1600" b="0" u="none" strike="noStrike" noProof="0"/>
                        <a:t>In recent years many deep neural networks....</a:t>
                      </a:r>
                      <a:endParaRPr lang="en-GB" sz="1600" b="0" i="0" u="none" strike="noStrike" noProof="0">
                        <a:latin typeface="Calibri"/>
                      </a:endParaRPr>
                    </a:p>
                  </a:txBody>
                  <a:tcPr marL="84327" marR="84327" marT="42164" marB="42164"/>
                </a:tc>
                <a:tc>
                  <a:txBody>
                    <a:bodyPr/>
                    <a:lstStyle/>
                    <a:p>
                      <a:r>
                        <a:rPr lang="en-GB" sz="1600"/>
                        <a:t>1</a:t>
                      </a:r>
                    </a:p>
                  </a:txBody>
                  <a:tcPr marL="84327" marR="84327" marT="42164" marB="42164"/>
                </a:tc>
                <a:tc>
                  <a:txBody>
                    <a:bodyPr/>
                    <a:lstStyle/>
                    <a:p>
                      <a:pPr lvl="0">
                        <a:buNone/>
                      </a:pPr>
                      <a:r>
                        <a:rPr lang="en-GB" sz="1600"/>
                        <a:t>1</a:t>
                      </a:r>
                    </a:p>
                  </a:txBody>
                  <a:tcPr marL="84326" marR="84326" marT="42164" marB="42164"/>
                </a:tc>
                <a:extLst>
                  <a:ext uri="{0D108BD9-81ED-4DB2-BD59-A6C34878D82A}">
                    <a16:rowId xmlns="" xmlns:a16="http://schemas.microsoft.com/office/drawing/2014/main" val="548995393"/>
                  </a:ext>
                </a:extLst>
              </a:tr>
              <a:tr h="344783">
                <a:tc>
                  <a:txBody>
                    <a:bodyPr/>
                    <a:lstStyle/>
                    <a:p>
                      <a:pPr lvl="0" algn="l">
                        <a:lnSpc>
                          <a:spcPct val="100000"/>
                        </a:lnSpc>
                        <a:spcBef>
                          <a:spcPts val="0"/>
                        </a:spcBef>
                        <a:spcAft>
                          <a:spcPts val="0"/>
                        </a:spcAft>
                        <a:buNone/>
                      </a:pPr>
                      <a:r>
                        <a:rPr lang="en-GB" sz="1600" b="0" u="none" strike="noStrike" noProof="0" dirty="0"/>
                        <a:t>Most of these models suffer from....</a:t>
                      </a:r>
                      <a:endParaRPr lang="en-GB" sz="1900" dirty="0"/>
                    </a:p>
                  </a:txBody>
                  <a:tcPr marL="84327" marR="84327" marT="42164" marB="42164"/>
                </a:tc>
                <a:tc>
                  <a:txBody>
                    <a:bodyPr/>
                    <a:lstStyle/>
                    <a:p>
                      <a:r>
                        <a:rPr lang="en-GB" sz="1600"/>
                        <a:t>0</a:t>
                      </a:r>
                    </a:p>
                  </a:txBody>
                  <a:tcPr marL="84327" marR="84327" marT="42164" marB="42164"/>
                </a:tc>
                <a:tc>
                  <a:txBody>
                    <a:bodyPr/>
                    <a:lstStyle/>
                    <a:p>
                      <a:pPr lvl="0">
                        <a:buNone/>
                      </a:pPr>
                      <a:r>
                        <a:rPr lang="en-GB" sz="1600"/>
                        <a:t>1</a:t>
                      </a:r>
                    </a:p>
                  </a:txBody>
                  <a:tcPr marL="84326" marR="84326" marT="42164" marB="42164"/>
                </a:tc>
                <a:extLst>
                  <a:ext uri="{0D108BD9-81ED-4DB2-BD59-A6C34878D82A}">
                    <a16:rowId xmlns="" xmlns:a16="http://schemas.microsoft.com/office/drawing/2014/main" val="1674903240"/>
                  </a:ext>
                </a:extLst>
              </a:tr>
              <a:tr h="344783">
                <a:tc>
                  <a:txBody>
                    <a:bodyPr/>
                    <a:lstStyle/>
                    <a:p>
                      <a:pPr lvl="0">
                        <a:buNone/>
                      </a:pPr>
                      <a:r>
                        <a:rPr lang="en-GB" sz="1600" b="0" u="none" strike="noStrike" noProof="0"/>
                        <a:t>We present a novel neural-based....</a:t>
                      </a:r>
                      <a:endParaRPr lang="en-GB" sz="1600"/>
                    </a:p>
                  </a:txBody>
                  <a:tcPr marL="84327" marR="84327" marT="42164" marB="42164"/>
                </a:tc>
                <a:tc>
                  <a:txBody>
                    <a:bodyPr/>
                    <a:lstStyle/>
                    <a:p>
                      <a:pPr lvl="0">
                        <a:buNone/>
                      </a:pPr>
                      <a:r>
                        <a:rPr lang="en-GB" sz="1600"/>
                        <a:t>0</a:t>
                      </a:r>
                    </a:p>
                  </a:txBody>
                  <a:tcPr marL="84327" marR="84327" marT="42164" marB="42164"/>
                </a:tc>
                <a:tc>
                  <a:txBody>
                    <a:bodyPr/>
                    <a:lstStyle/>
                    <a:p>
                      <a:pPr lvl="0">
                        <a:buNone/>
                      </a:pPr>
                      <a:r>
                        <a:rPr lang="en-GB" sz="1600"/>
                        <a:t>1</a:t>
                      </a:r>
                    </a:p>
                  </a:txBody>
                  <a:tcPr marL="84326" marR="84326" marT="42164" marB="42164"/>
                </a:tc>
                <a:extLst>
                  <a:ext uri="{0D108BD9-81ED-4DB2-BD59-A6C34878D82A}">
                    <a16:rowId xmlns="" xmlns:a16="http://schemas.microsoft.com/office/drawing/2014/main" val="2079120031"/>
                  </a:ext>
                </a:extLst>
              </a:tr>
              <a:tr h="344783">
                <a:tc>
                  <a:txBody>
                    <a:bodyPr/>
                    <a:lstStyle/>
                    <a:p>
                      <a:pPr lvl="0" algn="l">
                        <a:lnSpc>
                          <a:spcPct val="100000"/>
                        </a:lnSpc>
                        <a:spcBef>
                          <a:spcPts val="0"/>
                        </a:spcBef>
                        <a:spcAft>
                          <a:spcPts val="0"/>
                        </a:spcAft>
                        <a:buNone/>
                      </a:pPr>
                      <a:r>
                        <a:rPr lang="en-GB" sz="1600" b="0" u="none" strike="noStrike" noProof="0" dirty="0"/>
                        <a:t>To show the effectiveness of our....</a:t>
                      </a:r>
                      <a:endParaRPr lang="en-GB" sz="1900" dirty="0"/>
                    </a:p>
                  </a:txBody>
                  <a:tcPr marL="84327" marR="84327" marT="42164" marB="42164"/>
                </a:tc>
                <a:tc>
                  <a:txBody>
                    <a:bodyPr/>
                    <a:lstStyle/>
                    <a:p>
                      <a:r>
                        <a:rPr lang="en-GB" sz="1600"/>
                        <a:t>1</a:t>
                      </a:r>
                    </a:p>
                  </a:txBody>
                  <a:tcPr marL="84327" marR="84327" marT="42164" marB="42164"/>
                </a:tc>
                <a:tc>
                  <a:txBody>
                    <a:bodyPr/>
                    <a:lstStyle/>
                    <a:p>
                      <a:pPr lvl="0">
                        <a:buNone/>
                      </a:pPr>
                      <a:r>
                        <a:rPr lang="en-GB" sz="1600"/>
                        <a:t>1</a:t>
                      </a:r>
                    </a:p>
                  </a:txBody>
                  <a:tcPr marL="84326" marR="84326" marT="42164" marB="42164"/>
                </a:tc>
                <a:extLst>
                  <a:ext uri="{0D108BD9-81ED-4DB2-BD59-A6C34878D82A}">
                    <a16:rowId xmlns="" xmlns:a16="http://schemas.microsoft.com/office/drawing/2014/main" val="2922892103"/>
                  </a:ext>
                </a:extLst>
              </a:tr>
              <a:tr h="453730">
                <a:tc>
                  <a:txBody>
                    <a:bodyPr/>
                    <a:lstStyle/>
                    <a:p>
                      <a:pPr lvl="0" algn="l">
                        <a:lnSpc>
                          <a:spcPct val="100000"/>
                        </a:lnSpc>
                        <a:spcBef>
                          <a:spcPts val="0"/>
                        </a:spcBef>
                        <a:spcAft>
                          <a:spcPts val="0"/>
                        </a:spcAft>
                        <a:buNone/>
                      </a:pPr>
                      <a:r>
                        <a:rPr lang="en-GB" sz="1600" b="0" u="none" strike="noStrike" noProof="0" dirty="0"/>
                        <a:t>The proposed architecture outperforms....</a:t>
                      </a:r>
                      <a:endParaRPr lang="en-US" sz="1900" dirty="0"/>
                    </a:p>
                  </a:txBody>
                  <a:tcPr marL="84326" marR="84326" marT="42164" marB="42164"/>
                </a:tc>
                <a:tc>
                  <a:txBody>
                    <a:bodyPr/>
                    <a:lstStyle/>
                    <a:p>
                      <a:pPr lvl="0">
                        <a:buNone/>
                      </a:pPr>
                      <a:r>
                        <a:rPr lang="en-GB" sz="1600"/>
                        <a:t>0</a:t>
                      </a:r>
                    </a:p>
                  </a:txBody>
                  <a:tcPr marL="84326" marR="84326" marT="42164" marB="42164"/>
                </a:tc>
                <a:tc>
                  <a:txBody>
                    <a:bodyPr/>
                    <a:lstStyle/>
                    <a:p>
                      <a:pPr lvl="0">
                        <a:buNone/>
                      </a:pPr>
                      <a:r>
                        <a:rPr lang="en-GB" sz="1600" dirty="0"/>
                        <a:t>1</a:t>
                      </a:r>
                    </a:p>
                  </a:txBody>
                  <a:tcPr marL="84325" marR="84325" marT="42164" marB="42164"/>
                </a:tc>
                <a:extLst>
                  <a:ext uri="{0D108BD9-81ED-4DB2-BD59-A6C34878D82A}">
                    <a16:rowId xmlns="" xmlns:a16="http://schemas.microsoft.com/office/drawing/2014/main" val="2432983902"/>
                  </a:ext>
                </a:extLst>
              </a:tr>
            </a:tbl>
          </a:graphicData>
        </a:graphic>
      </p:graphicFrame>
      <p:pic>
        <p:nvPicPr>
          <p:cNvPr id="13" name="Picture 11" descr="Text&#10;&#10;Description automatically generated">
            <a:extLst>
              <a:ext uri="{FF2B5EF4-FFF2-40B4-BE49-F238E27FC236}">
                <a16:creationId xmlns="" xmlns:a16="http://schemas.microsoft.com/office/drawing/2014/main" id="{28CFAA5E-87C2-D0DC-B70D-C4389C1764E7}"/>
              </a:ext>
            </a:extLst>
          </p:cNvPr>
          <p:cNvPicPr>
            <a:picLocks noChangeAspect="1"/>
          </p:cNvPicPr>
          <p:nvPr/>
        </p:nvPicPr>
        <p:blipFill>
          <a:blip r:embed="rId7"/>
          <a:stretch>
            <a:fillRect/>
          </a:stretch>
        </p:blipFill>
        <p:spPr>
          <a:xfrm>
            <a:off x="9119208" y="1400320"/>
            <a:ext cx="2479227" cy="2747793"/>
          </a:xfrm>
          <a:prstGeom prst="rect">
            <a:avLst/>
          </a:prstGeom>
        </p:spPr>
      </p:pic>
      <p:pic>
        <p:nvPicPr>
          <p:cNvPr id="14" name="Picture 4" descr="Text&#10;&#10;Description automatically generated">
            <a:extLst>
              <a:ext uri="{FF2B5EF4-FFF2-40B4-BE49-F238E27FC236}">
                <a16:creationId xmlns="" xmlns:a16="http://schemas.microsoft.com/office/drawing/2014/main" id="{29B67C61-04F6-92DB-6384-CAE0F45AFFE3}"/>
              </a:ext>
            </a:extLst>
          </p:cNvPr>
          <p:cNvPicPr>
            <a:picLocks noChangeAspect="1"/>
          </p:cNvPicPr>
          <p:nvPr/>
        </p:nvPicPr>
        <p:blipFill>
          <a:blip r:embed="rId8"/>
          <a:stretch>
            <a:fillRect/>
          </a:stretch>
        </p:blipFill>
        <p:spPr>
          <a:xfrm>
            <a:off x="6542960" y="1400322"/>
            <a:ext cx="2479014" cy="2747791"/>
          </a:xfrm>
          <a:prstGeom prst="rect">
            <a:avLst/>
          </a:prstGeom>
        </p:spPr>
      </p:pic>
    </p:spTree>
    <p:extLst>
      <p:ext uri="{BB962C8B-B14F-4D97-AF65-F5344CB8AC3E}">
        <p14:creationId xmlns:p14="http://schemas.microsoft.com/office/powerpoint/2010/main" val="42735462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488899" y="269935"/>
            <a:ext cx="1584599" cy="998805"/>
          </a:xfrm>
          <a:prstGeom prst="rect">
            <a:avLst/>
          </a:prstGeom>
        </p:spPr>
      </p:pic>
      <p:pic>
        <p:nvPicPr>
          <p:cNvPr id="4" name="图片 3"/>
          <p:cNvPicPr>
            <a:picLocks noChangeAspect="1"/>
          </p:cNvPicPr>
          <p:nvPr/>
        </p:nvPicPr>
        <p:blipFill>
          <a:blip r:embed="rId3"/>
          <a:stretch>
            <a:fillRect/>
          </a:stretch>
        </p:blipFill>
        <p:spPr>
          <a:xfrm>
            <a:off x="10431044" y="269935"/>
            <a:ext cx="670545" cy="900755"/>
          </a:xfrm>
          <a:prstGeom prst="rect">
            <a:avLst/>
          </a:prstGeom>
        </p:spPr>
      </p:pic>
      <p:pic>
        <p:nvPicPr>
          <p:cNvPr id="5" name="图片 4"/>
          <p:cNvPicPr>
            <a:picLocks noChangeAspect="1"/>
          </p:cNvPicPr>
          <p:nvPr/>
        </p:nvPicPr>
        <p:blipFill>
          <a:blip r:embed="rId4"/>
          <a:stretch>
            <a:fillRect/>
          </a:stretch>
        </p:blipFill>
        <p:spPr>
          <a:xfrm>
            <a:off x="9593917" y="694514"/>
            <a:ext cx="659302" cy="476176"/>
          </a:xfrm>
          <a:prstGeom prst="rect">
            <a:avLst/>
          </a:prstGeom>
        </p:spPr>
      </p:pic>
      <p:pic>
        <p:nvPicPr>
          <p:cNvPr id="7" name="图片 6"/>
          <p:cNvPicPr>
            <a:picLocks noChangeAspect="1"/>
          </p:cNvPicPr>
          <p:nvPr/>
        </p:nvPicPr>
        <p:blipFill>
          <a:blip r:embed="rId5"/>
          <a:stretch>
            <a:fillRect/>
          </a:stretch>
        </p:blipFill>
        <p:spPr>
          <a:xfrm>
            <a:off x="-1" y="1192573"/>
            <a:ext cx="12192000" cy="92933"/>
          </a:xfrm>
          <a:prstGeom prst="rect">
            <a:avLst/>
          </a:prstGeom>
        </p:spPr>
      </p:pic>
      <p:pic>
        <p:nvPicPr>
          <p:cNvPr id="9" name="图片 8"/>
          <p:cNvPicPr>
            <a:picLocks noChangeAspect="1"/>
          </p:cNvPicPr>
          <p:nvPr/>
        </p:nvPicPr>
        <p:blipFill>
          <a:blip r:embed="rId6"/>
          <a:stretch>
            <a:fillRect/>
          </a:stretch>
        </p:blipFill>
        <p:spPr>
          <a:xfrm>
            <a:off x="2251323" y="534367"/>
            <a:ext cx="636306" cy="636323"/>
          </a:xfrm>
          <a:prstGeom prst="rect">
            <a:avLst/>
          </a:prstGeom>
        </p:spPr>
      </p:pic>
      <p:sp>
        <p:nvSpPr>
          <p:cNvPr id="32" name="文本框 18"/>
          <p:cNvSpPr>
            <a:spLocks noChangeArrowheads="1"/>
          </p:cNvSpPr>
          <p:nvPr/>
        </p:nvSpPr>
        <p:spPr bwMode="auto">
          <a:xfrm>
            <a:off x="2887629" y="222858"/>
            <a:ext cx="6706288"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spAutoFit/>
          </a:bodyPr>
          <a:lstStyle/>
          <a:p>
            <a:pPr algn="ctr"/>
            <a:r>
              <a:rPr lang="en-US" sz="4400" b="1">
                <a:solidFill>
                  <a:srgbClr val="FF7343"/>
                </a:solidFill>
                <a:latin typeface="Calibri"/>
                <a:ea typeface="Microsoft YaHei"/>
                <a:cs typeface="Calibri"/>
                <a:sym typeface="Microsoft YaHei" panose="020B0503020204020204" pitchFamily="34" charset="-122"/>
              </a:rPr>
              <a:t>Modules</a:t>
            </a:r>
            <a:endParaRPr lang="en-US"/>
          </a:p>
        </p:txBody>
      </p:sp>
      <p:sp>
        <p:nvSpPr>
          <p:cNvPr id="3" name="TextBox 2">
            <a:extLst>
              <a:ext uri="{FF2B5EF4-FFF2-40B4-BE49-F238E27FC236}">
                <a16:creationId xmlns="" xmlns:a16="http://schemas.microsoft.com/office/drawing/2014/main" id="{D8879EB9-B60F-DB12-3C6F-9CF5B5E62E9B}"/>
              </a:ext>
            </a:extLst>
          </p:cNvPr>
          <p:cNvSpPr txBox="1"/>
          <p:nvPr/>
        </p:nvSpPr>
        <p:spPr>
          <a:xfrm>
            <a:off x="593562" y="1587337"/>
            <a:ext cx="11004873" cy="312790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000" b="1" dirty="0">
                <a:ea typeface="等线"/>
                <a:cs typeface="arial"/>
              </a:rPr>
              <a:t>Baseline </a:t>
            </a:r>
          </a:p>
          <a:p>
            <a:pPr marL="342900" indent="-342900">
              <a:buFont typeface="Arial" panose="020B0604020202020204" pitchFamily="34" charset="0"/>
              <a:buChar char="•"/>
            </a:pPr>
            <a:r>
              <a:rPr lang="en-GB" b="1" dirty="0">
                <a:ea typeface="+mn-lt"/>
                <a:cs typeface="+mn-lt"/>
              </a:rPr>
              <a:t>Random  Baseline Model</a:t>
            </a:r>
            <a:r>
              <a:rPr lang="en-GB" dirty="0">
                <a:ea typeface="+mn-lt"/>
                <a:cs typeface="+mn-lt"/>
              </a:rPr>
              <a:t/>
            </a:r>
            <a:br>
              <a:rPr lang="en-GB" dirty="0">
                <a:ea typeface="+mn-lt"/>
                <a:cs typeface="+mn-lt"/>
              </a:rPr>
            </a:br>
            <a:endParaRPr lang="en-US" dirty="0">
              <a:cs typeface="Calibri"/>
            </a:endParaRPr>
          </a:p>
          <a:p>
            <a:pPr marL="742950" lvl="1" indent="-285750">
              <a:buFont typeface="Courier New" panose="02070309020205020404" pitchFamily="49" charset="0"/>
              <a:buChar char="o"/>
            </a:pPr>
            <a:r>
              <a:rPr lang="en-GB" dirty="0">
                <a:ea typeface="+mn-lt"/>
                <a:cs typeface="+mn-lt"/>
              </a:rPr>
              <a:t>The important and unimportant lines are </a:t>
            </a:r>
          </a:p>
          <a:p>
            <a:pPr lvl="1"/>
            <a:r>
              <a:rPr lang="en-GB" dirty="0">
                <a:ea typeface="+mn-lt"/>
                <a:cs typeface="+mn-lt"/>
              </a:rPr>
              <a:t>     picked at random. </a:t>
            </a:r>
          </a:p>
          <a:p>
            <a:pPr lvl="1"/>
            <a:endParaRPr lang="en-GB" dirty="0">
              <a:ea typeface="+mn-lt"/>
              <a:cs typeface="+mn-lt"/>
            </a:endParaRPr>
          </a:p>
          <a:p>
            <a:pPr marL="742950" lvl="1" indent="-285750">
              <a:buFont typeface="Courier New" panose="02070309020205020404" pitchFamily="49" charset="0"/>
              <a:buChar char="o"/>
            </a:pPr>
            <a:r>
              <a:rPr lang="en-US" dirty="0"/>
              <a:t>So, it assigns 0 and 1 randomly to the sentences.</a:t>
            </a:r>
            <a:endParaRPr lang="en-US" dirty="0">
              <a:ea typeface="Calibri"/>
              <a:cs typeface="Calibri"/>
            </a:endParaRPr>
          </a:p>
          <a:p>
            <a:pPr lvl="1"/>
            <a:endParaRPr lang="en-GB" dirty="0">
              <a:ea typeface="+mn-lt"/>
              <a:cs typeface="+mn-lt"/>
            </a:endParaRPr>
          </a:p>
          <a:p>
            <a:pPr>
              <a:lnSpc>
                <a:spcPct val="150000"/>
              </a:lnSpc>
            </a:pPr>
            <a:endParaRPr lang="en-GB" dirty="0">
              <a:ea typeface="等线"/>
              <a:cs typeface="arial"/>
            </a:endParaRPr>
          </a:p>
          <a:p>
            <a:pPr>
              <a:lnSpc>
                <a:spcPct val="150000"/>
              </a:lnSpc>
            </a:pPr>
            <a:endParaRPr lang="en-GB" dirty="0">
              <a:ea typeface="等线"/>
            </a:endParaRPr>
          </a:p>
        </p:txBody>
      </p:sp>
      <p:pic>
        <p:nvPicPr>
          <p:cNvPr id="10" name="Picture 4" descr="Text&#10;&#10;Description automatically generated">
            <a:extLst>
              <a:ext uri="{FF2B5EF4-FFF2-40B4-BE49-F238E27FC236}">
                <a16:creationId xmlns="" xmlns:a16="http://schemas.microsoft.com/office/drawing/2014/main" id="{11930E3C-6B72-60D6-230C-41335D7BC106}"/>
              </a:ext>
            </a:extLst>
          </p:cNvPr>
          <p:cNvPicPr>
            <a:picLocks noChangeAspect="1"/>
          </p:cNvPicPr>
          <p:nvPr/>
        </p:nvPicPr>
        <p:blipFill>
          <a:blip r:embed="rId7"/>
          <a:stretch>
            <a:fillRect/>
          </a:stretch>
        </p:blipFill>
        <p:spPr>
          <a:xfrm>
            <a:off x="6497017" y="1412717"/>
            <a:ext cx="2479014" cy="2747791"/>
          </a:xfrm>
          <a:prstGeom prst="rect">
            <a:avLst/>
          </a:prstGeom>
        </p:spPr>
      </p:pic>
      <p:pic>
        <p:nvPicPr>
          <p:cNvPr id="11" name="Picture 5" descr="Text&#10;&#10;Description automatically generated">
            <a:extLst>
              <a:ext uri="{FF2B5EF4-FFF2-40B4-BE49-F238E27FC236}">
                <a16:creationId xmlns="" xmlns:a16="http://schemas.microsoft.com/office/drawing/2014/main" id="{02A34E02-E792-9AB1-1A1B-ACB8D594E0B4}"/>
              </a:ext>
            </a:extLst>
          </p:cNvPr>
          <p:cNvPicPr>
            <a:picLocks noChangeAspect="1"/>
          </p:cNvPicPr>
          <p:nvPr/>
        </p:nvPicPr>
        <p:blipFill>
          <a:blip r:embed="rId8"/>
          <a:stretch>
            <a:fillRect/>
          </a:stretch>
        </p:blipFill>
        <p:spPr>
          <a:xfrm>
            <a:off x="9187817" y="1378479"/>
            <a:ext cx="2492680" cy="2816269"/>
          </a:xfrm>
          <a:prstGeom prst="rect">
            <a:avLst/>
          </a:prstGeom>
        </p:spPr>
      </p:pic>
      <p:graphicFrame>
        <p:nvGraphicFramePr>
          <p:cNvPr id="16" name="Table 15">
            <a:extLst>
              <a:ext uri="{FF2B5EF4-FFF2-40B4-BE49-F238E27FC236}">
                <a16:creationId xmlns="" xmlns:a16="http://schemas.microsoft.com/office/drawing/2014/main" id="{EB8970CD-42E0-C8E4-B166-5114436A6D02}"/>
              </a:ext>
            </a:extLst>
          </p:cNvPr>
          <p:cNvGraphicFramePr>
            <a:graphicFrameLocks noGrp="1"/>
          </p:cNvGraphicFramePr>
          <p:nvPr>
            <p:extLst>
              <p:ext uri="{D42A27DB-BD31-4B8C-83A1-F6EECF244321}">
                <p14:modId xmlns:p14="http://schemas.microsoft.com/office/powerpoint/2010/main" val="669685361"/>
              </p:ext>
            </p:extLst>
          </p:nvPr>
        </p:nvGraphicFramePr>
        <p:xfrm>
          <a:off x="1583812" y="4194747"/>
          <a:ext cx="8543414" cy="2550180"/>
        </p:xfrm>
        <a:graphic>
          <a:graphicData uri="http://schemas.openxmlformats.org/drawingml/2006/table">
            <a:tbl>
              <a:tblPr firstRow="1" bandRow="1">
                <a:tableStyleId>{21E4AEA4-8DFA-4A89-87EB-49C32662AFE0}</a:tableStyleId>
              </a:tblPr>
              <a:tblGrid>
                <a:gridCol w="6629086">
                  <a:extLst>
                    <a:ext uri="{9D8B030D-6E8A-4147-A177-3AD203B41FA5}">
                      <a16:colId xmlns="" xmlns:a16="http://schemas.microsoft.com/office/drawing/2014/main" val="424388965"/>
                    </a:ext>
                  </a:extLst>
                </a:gridCol>
                <a:gridCol w="1116409">
                  <a:extLst>
                    <a:ext uri="{9D8B030D-6E8A-4147-A177-3AD203B41FA5}">
                      <a16:colId xmlns="" xmlns:a16="http://schemas.microsoft.com/office/drawing/2014/main" val="31277610"/>
                    </a:ext>
                  </a:extLst>
                </a:gridCol>
                <a:gridCol w="797919">
                  <a:extLst>
                    <a:ext uri="{9D8B030D-6E8A-4147-A177-3AD203B41FA5}">
                      <a16:colId xmlns="" xmlns:a16="http://schemas.microsoft.com/office/drawing/2014/main" val="1887345656"/>
                    </a:ext>
                  </a:extLst>
                </a:gridCol>
              </a:tblGrid>
              <a:tr h="715039">
                <a:tc>
                  <a:txBody>
                    <a:bodyPr/>
                    <a:lstStyle/>
                    <a:p>
                      <a:r>
                        <a:rPr lang="en-GB" sz="1600" dirty="0"/>
                        <a:t>Lines</a:t>
                      </a:r>
                    </a:p>
                  </a:txBody>
                  <a:tcPr marL="84327" marR="84327" marT="42164" marB="42164"/>
                </a:tc>
                <a:tc>
                  <a:txBody>
                    <a:bodyPr/>
                    <a:lstStyle/>
                    <a:p>
                      <a:r>
                        <a:rPr lang="en-GB" sz="1600"/>
                        <a:t>Imp or not</a:t>
                      </a:r>
                    </a:p>
                  </a:txBody>
                  <a:tcPr marL="84327" marR="84327" marT="42164" marB="42164"/>
                </a:tc>
                <a:tc>
                  <a:txBody>
                    <a:bodyPr/>
                    <a:lstStyle/>
                    <a:p>
                      <a:pPr lvl="0">
                        <a:buNone/>
                      </a:pPr>
                      <a:r>
                        <a:rPr lang="en-GB" sz="1600"/>
                        <a:t>Model</a:t>
                      </a:r>
                    </a:p>
                  </a:txBody>
                  <a:tcPr marL="84326" marR="84326" marT="42164" marB="42164"/>
                </a:tc>
                <a:extLst>
                  <a:ext uri="{0D108BD9-81ED-4DB2-BD59-A6C34878D82A}">
                    <a16:rowId xmlns="" xmlns:a16="http://schemas.microsoft.com/office/drawing/2014/main" val="2303363007"/>
                  </a:ext>
                </a:extLst>
              </a:tr>
              <a:tr h="354506">
                <a:tc>
                  <a:txBody>
                    <a:bodyPr/>
                    <a:lstStyle/>
                    <a:p>
                      <a:pPr lvl="0" algn="l">
                        <a:lnSpc>
                          <a:spcPct val="100000"/>
                        </a:lnSpc>
                        <a:spcBef>
                          <a:spcPts val="0"/>
                        </a:spcBef>
                        <a:spcAft>
                          <a:spcPts val="0"/>
                        </a:spcAft>
                        <a:buNone/>
                      </a:pPr>
                      <a:r>
                        <a:rPr lang="en-GB" sz="1600" b="0" u="none" strike="noStrike" noProof="0"/>
                        <a:t>In recent years many deep neural networks....</a:t>
                      </a:r>
                      <a:endParaRPr lang="en-GB" sz="1600" b="0" i="0" u="none" strike="noStrike" noProof="0">
                        <a:latin typeface="Calibri"/>
                      </a:endParaRPr>
                    </a:p>
                  </a:txBody>
                  <a:tcPr marL="84327" marR="84327" marT="42164" marB="42164"/>
                </a:tc>
                <a:tc>
                  <a:txBody>
                    <a:bodyPr/>
                    <a:lstStyle/>
                    <a:p>
                      <a:r>
                        <a:rPr lang="en-GB" sz="1600"/>
                        <a:t>1</a:t>
                      </a:r>
                    </a:p>
                  </a:txBody>
                  <a:tcPr marL="84327" marR="84327" marT="42164" marB="42164"/>
                </a:tc>
                <a:tc>
                  <a:txBody>
                    <a:bodyPr/>
                    <a:lstStyle/>
                    <a:p>
                      <a:pPr lvl="0">
                        <a:buNone/>
                      </a:pPr>
                      <a:r>
                        <a:rPr lang="en-GB" sz="1600"/>
                        <a:t>0</a:t>
                      </a:r>
                    </a:p>
                  </a:txBody>
                  <a:tcPr marL="84326" marR="84326" marT="42164" marB="42164"/>
                </a:tc>
                <a:extLst>
                  <a:ext uri="{0D108BD9-81ED-4DB2-BD59-A6C34878D82A}">
                    <a16:rowId xmlns="" xmlns:a16="http://schemas.microsoft.com/office/drawing/2014/main" val="218212388"/>
                  </a:ext>
                </a:extLst>
              </a:tr>
              <a:tr h="348693">
                <a:tc>
                  <a:txBody>
                    <a:bodyPr/>
                    <a:lstStyle/>
                    <a:p>
                      <a:pPr lvl="0" algn="l">
                        <a:lnSpc>
                          <a:spcPct val="100000"/>
                        </a:lnSpc>
                        <a:spcBef>
                          <a:spcPts val="0"/>
                        </a:spcBef>
                        <a:spcAft>
                          <a:spcPts val="0"/>
                        </a:spcAft>
                        <a:buNone/>
                      </a:pPr>
                      <a:r>
                        <a:rPr lang="en-GB" sz="1600" b="0" u="none" strike="noStrike" noProof="0"/>
                        <a:t>Most of these models suffer from....</a:t>
                      </a:r>
                      <a:endParaRPr lang="en-GB" sz="1900"/>
                    </a:p>
                  </a:txBody>
                  <a:tcPr marL="84327" marR="84327" marT="42164" marB="42164"/>
                </a:tc>
                <a:tc>
                  <a:txBody>
                    <a:bodyPr/>
                    <a:lstStyle/>
                    <a:p>
                      <a:r>
                        <a:rPr lang="en-GB" sz="1600"/>
                        <a:t>0</a:t>
                      </a:r>
                    </a:p>
                  </a:txBody>
                  <a:tcPr marL="84327" marR="84327" marT="42164" marB="42164"/>
                </a:tc>
                <a:tc>
                  <a:txBody>
                    <a:bodyPr/>
                    <a:lstStyle/>
                    <a:p>
                      <a:pPr lvl="0">
                        <a:buNone/>
                      </a:pPr>
                      <a:r>
                        <a:rPr lang="en-GB" sz="1600"/>
                        <a:t>0</a:t>
                      </a:r>
                    </a:p>
                  </a:txBody>
                  <a:tcPr marL="84326" marR="84326" marT="42164" marB="42164"/>
                </a:tc>
                <a:extLst>
                  <a:ext uri="{0D108BD9-81ED-4DB2-BD59-A6C34878D82A}">
                    <a16:rowId xmlns="" xmlns:a16="http://schemas.microsoft.com/office/drawing/2014/main" val="172088437"/>
                  </a:ext>
                </a:extLst>
              </a:tr>
              <a:tr h="348693">
                <a:tc>
                  <a:txBody>
                    <a:bodyPr/>
                    <a:lstStyle/>
                    <a:p>
                      <a:pPr lvl="0">
                        <a:buNone/>
                      </a:pPr>
                      <a:r>
                        <a:rPr lang="en-GB" sz="1600" b="0" u="none" strike="noStrike" noProof="0"/>
                        <a:t>We present a novel neural-based....</a:t>
                      </a:r>
                      <a:endParaRPr lang="en-GB" sz="1600"/>
                    </a:p>
                  </a:txBody>
                  <a:tcPr marL="84327" marR="84327" marT="42164" marB="42164"/>
                </a:tc>
                <a:tc>
                  <a:txBody>
                    <a:bodyPr/>
                    <a:lstStyle/>
                    <a:p>
                      <a:pPr lvl="0">
                        <a:buNone/>
                      </a:pPr>
                      <a:r>
                        <a:rPr lang="en-GB" sz="1600"/>
                        <a:t>0</a:t>
                      </a:r>
                    </a:p>
                  </a:txBody>
                  <a:tcPr marL="84327" marR="84327" marT="42164" marB="42164"/>
                </a:tc>
                <a:tc>
                  <a:txBody>
                    <a:bodyPr/>
                    <a:lstStyle/>
                    <a:p>
                      <a:pPr lvl="0">
                        <a:buNone/>
                      </a:pPr>
                      <a:r>
                        <a:rPr lang="en-GB" sz="1600"/>
                        <a:t>1</a:t>
                      </a:r>
                    </a:p>
                  </a:txBody>
                  <a:tcPr marL="84326" marR="84326" marT="42164" marB="42164"/>
                </a:tc>
                <a:extLst>
                  <a:ext uri="{0D108BD9-81ED-4DB2-BD59-A6C34878D82A}">
                    <a16:rowId xmlns="" xmlns:a16="http://schemas.microsoft.com/office/drawing/2014/main" val="2006577800"/>
                  </a:ext>
                </a:extLst>
              </a:tr>
              <a:tr h="348693">
                <a:tc>
                  <a:txBody>
                    <a:bodyPr/>
                    <a:lstStyle/>
                    <a:p>
                      <a:pPr lvl="0" algn="l">
                        <a:lnSpc>
                          <a:spcPct val="100000"/>
                        </a:lnSpc>
                        <a:spcBef>
                          <a:spcPts val="0"/>
                        </a:spcBef>
                        <a:spcAft>
                          <a:spcPts val="0"/>
                        </a:spcAft>
                        <a:buNone/>
                      </a:pPr>
                      <a:r>
                        <a:rPr lang="en-GB" sz="1600" b="0" u="none" strike="noStrike" noProof="0"/>
                        <a:t>To show the effectiveness of our....</a:t>
                      </a:r>
                      <a:endParaRPr lang="en-GB" sz="1900"/>
                    </a:p>
                  </a:txBody>
                  <a:tcPr marL="84327" marR="84327" marT="42164" marB="42164"/>
                </a:tc>
                <a:tc>
                  <a:txBody>
                    <a:bodyPr/>
                    <a:lstStyle/>
                    <a:p>
                      <a:r>
                        <a:rPr lang="en-GB" sz="1600"/>
                        <a:t>1</a:t>
                      </a:r>
                    </a:p>
                  </a:txBody>
                  <a:tcPr marL="84327" marR="84327" marT="42164" marB="42164"/>
                </a:tc>
                <a:tc>
                  <a:txBody>
                    <a:bodyPr/>
                    <a:lstStyle/>
                    <a:p>
                      <a:pPr lvl="0">
                        <a:buNone/>
                      </a:pPr>
                      <a:r>
                        <a:rPr lang="en-GB" sz="1600"/>
                        <a:t>1</a:t>
                      </a:r>
                    </a:p>
                  </a:txBody>
                  <a:tcPr marL="84326" marR="84326" marT="42164" marB="42164"/>
                </a:tc>
                <a:extLst>
                  <a:ext uri="{0D108BD9-81ED-4DB2-BD59-A6C34878D82A}">
                    <a16:rowId xmlns="" xmlns:a16="http://schemas.microsoft.com/office/drawing/2014/main" val="3967943396"/>
                  </a:ext>
                </a:extLst>
              </a:tr>
              <a:tr h="434556">
                <a:tc>
                  <a:txBody>
                    <a:bodyPr/>
                    <a:lstStyle/>
                    <a:p>
                      <a:pPr lvl="0" algn="l">
                        <a:lnSpc>
                          <a:spcPct val="100000"/>
                        </a:lnSpc>
                        <a:spcBef>
                          <a:spcPts val="0"/>
                        </a:spcBef>
                        <a:spcAft>
                          <a:spcPts val="0"/>
                        </a:spcAft>
                        <a:buNone/>
                      </a:pPr>
                      <a:r>
                        <a:rPr lang="en-GB" sz="1600" b="0" u="none" strike="noStrike" noProof="0"/>
                        <a:t>The proposed architecture outperforms....</a:t>
                      </a:r>
                      <a:endParaRPr lang="en-US" sz="1900"/>
                    </a:p>
                  </a:txBody>
                  <a:tcPr marL="84326" marR="84326" marT="42164" marB="42164"/>
                </a:tc>
                <a:tc>
                  <a:txBody>
                    <a:bodyPr/>
                    <a:lstStyle/>
                    <a:p>
                      <a:pPr lvl="0">
                        <a:buNone/>
                      </a:pPr>
                      <a:r>
                        <a:rPr lang="en-GB" sz="1600"/>
                        <a:t>0</a:t>
                      </a:r>
                    </a:p>
                  </a:txBody>
                  <a:tcPr marL="84326" marR="84326" marT="42164" marB="42164"/>
                </a:tc>
                <a:tc>
                  <a:txBody>
                    <a:bodyPr/>
                    <a:lstStyle/>
                    <a:p>
                      <a:pPr lvl="0">
                        <a:buNone/>
                      </a:pPr>
                      <a:r>
                        <a:rPr lang="en-GB" sz="1600" dirty="0"/>
                        <a:t>0</a:t>
                      </a:r>
                    </a:p>
                  </a:txBody>
                  <a:tcPr marL="84325" marR="84325" marT="42164" marB="42164"/>
                </a:tc>
                <a:extLst>
                  <a:ext uri="{0D108BD9-81ED-4DB2-BD59-A6C34878D82A}">
                    <a16:rowId xmlns="" xmlns:a16="http://schemas.microsoft.com/office/drawing/2014/main" val="3137470661"/>
                  </a:ext>
                </a:extLst>
              </a:tr>
            </a:tbl>
          </a:graphicData>
        </a:graphic>
      </p:graphicFrame>
    </p:spTree>
    <p:extLst>
      <p:ext uri="{BB962C8B-B14F-4D97-AF65-F5344CB8AC3E}">
        <p14:creationId xmlns:p14="http://schemas.microsoft.com/office/powerpoint/2010/main" val="25148946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object 4"/>
          <p:cNvPicPr/>
          <p:nvPr/>
        </p:nvPicPr>
        <p:blipFill>
          <a:blip r:embed="rId2" cstate="print"/>
          <a:stretch>
            <a:fillRect/>
          </a:stretch>
        </p:blipFill>
        <p:spPr>
          <a:xfrm>
            <a:off x="1725667" y="5461330"/>
            <a:ext cx="6375640" cy="1124782"/>
          </a:xfrm>
          <a:prstGeom prst="rect">
            <a:avLst/>
          </a:prstGeom>
        </p:spPr>
      </p:pic>
      <p:sp>
        <p:nvSpPr>
          <p:cNvPr id="5" name="object 5"/>
          <p:cNvSpPr txBox="1"/>
          <p:nvPr/>
        </p:nvSpPr>
        <p:spPr>
          <a:xfrm>
            <a:off x="4533961" y="317667"/>
            <a:ext cx="3436620" cy="1380506"/>
          </a:xfrm>
          <a:prstGeom prst="rect">
            <a:avLst/>
          </a:prstGeom>
        </p:spPr>
        <p:txBody>
          <a:bodyPr vert="horz" wrap="square" lIns="0" tIns="13335" rIns="0" bIns="0" rtlCol="0" anchor="t">
            <a:spAutoFit/>
          </a:bodyPr>
          <a:lstStyle/>
          <a:p>
            <a:pPr marL="12700">
              <a:spcBef>
                <a:spcPts val="105"/>
              </a:spcBef>
            </a:pPr>
            <a:r>
              <a:rPr lang="en-US" sz="4400" b="1">
                <a:solidFill>
                  <a:srgbClr val="FF7343"/>
                </a:solidFill>
                <a:latin typeface="Calibri"/>
                <a:ea typeface="Microsoft YaHei"/>
                <a:cs typeface="Calibri"/>
                <a:sym typeface="Microsoft YaHei" panose="020B0503020204020204" pitchFamily="34" charset="-122"/>
              </a:rPr>
              <a:t>Meet Team 4</a:t>
            </a:r>
            <a:endParaRPr lang="en-US" sz="4400" b="1">
              <a:solidFill>
                <a:srgbClr val="FF7343"/>
              </a:solidFill>
              <a:latin typeface="Calibri" panose="020F0502020204030204" pitchFamily="34" charset="0"/>
              <a:ea typeface="Microsoft YaHei" panose="020B0503020204020204" pitchFamily="34" charset="-122"/>
              <a:sym typeface="Microsoft YaHei" panose="020B0503020204020204" pitchFamily="34" charset="-122"/>
            </a:endParaRPr>
          </a:p>
          <a:p>
            <a:pPr marL="12700">
              <a:spcBef>
                <a:spcPts val="105"/>
              </a:spcBef>
            </a:pPr>
            <a:endParaRPr lang="en-GB" sz="4400">
              <a:latin typeface="Cambria"/>
              <a:cs typeface="Cambria"/>
            </a:endParaRPr>
          </a:p>
        </p:txBody>
      </p:sp>
      <p:sp>
        <p:nvSpPr>
          <p:cNvPr id="7" name="object 7"/>
          <p:cNvSpPr txBox="1"/>
          <p:nvPr/>
        </p:nvSpPr>
        <p:spPr>
          <a:xfrm>
            <a:off x="870975" y="1427798"/>
            <a:ext cx="2216784" cy="1235595"/>
          </a:xfrm>
          <a:prstGeom prst="rect">
            <a:avLst/>
          </a:prstGeom>
        </p:spPr>
        <p:txBody>
          <a:bodyPr vert="horz" wrap="square" lIns="0" tIns="352425" rIns="0" bIns="0" rtlCol="0">
            <a:spAutoFit/>
          </a:bodyPr>
          <a:lstStyle/>
          <a:p>
            <a:pPr marL="12700" algn="ctr">
              <a:lnSpc>
                <a:spcPct val="100000"/>
              </a:lnSpc>
              <a:spcBef>
                <a:spcPts val="2775"/>
              </a:spcBef>
            </a:pPr>
            <a:r>
              <a:rPr lang="en-IN" sz="2800" b="1" spc="-10">
                <a:solidFill>
                  <a:srgbClr val="232427"/>
                </a:solidFill>
                <a:latin typeface="Arial"/>
                <a:cs typeface="Arial"/>
              </a:rPr>
              <a:t>19071A0504</a:t>
            </a:r>
            <a:endParaRPr sz="2800">
              <a:latin typeface="Arial"/>
              <a:cs typeface="Arial"/>
            </a:endParaRPr>
          </a:p>
          <a:p>
            <a:pPr marL="59055" algn="ctr">
              <a:lnSpc>
                <a:spcPct val="100000"/>
              </a:lnSpc>
              <a:spcBef>
                <a:spcPts val="1125"/>
              </a:spcBef>
            </a:pPr>
            <a:r>
              <a:rPr lang="en-IN" sz="2000" b="1">
                <a:solidFill>
                  <a:srgbClr val="FF7343"/>
                </a:solidFill>
                <a:latin typeface="Arial"/>
                <a:cs typeface="Arial"/>
              </a:rPr>
              <a:t>Anusha</a:t>
            </a:r>
            <a:r>
              <a:rPr lang="en-IN" sz="2000" b="1">
                <a:solidFill>
                  <a:srgbClr val="CE8BE9"/>
                </a:solidFill>
                <a:latin typeface="Arial"/>
                <a:cs typeface="Arial"/>
              </a:rPr>
              <a:t> </a:t>
            </a:r>
            <a:r>
              <a:rPr lang="en-IN" sz="2000" b="1">
                <a:solidFill>
                  <a:srgbClr val="FF7343"/>
                </a:solidFill>
                <a:latin typeface="Arial"/>
                <a:cs typeface="Arial"/>
              </a:rPr>
              <a:t>Kadali</a:t>
            </a:r>
            <a:endParaRPr sz="2000">
              <a:solidFill>
                <a:srgbClr val="FF7343"/>
              </a:solidFill>
              <a:latin typeface="Arial"/>
              <a:cs typeface="Arial"/>
            </a:endParaRPr>
          </a:p>
        </p:txBody>
      </p:sp>
      <p:sp>
        <p:nvSpPr>
          <p:cNvPr id="8" name="object 8"/>
          <p:cNvSpPr txBox="1"/>
          <p:nvPr/>
        </p:nvSpPr>
        <p:spPr>
          <a:xfrm>
            <a:off x="4533961" y="1560615"/>
            <a:ext cx="2295080" cy="1106072"/>
          </a:xfrm>
          <a:prstGeom prst="rect">
            <a:avLst/>
          </a:prstGeom>
        </p:spPr>
        <p:txBody>
          <a:bodyPr vert="horz" wrap="square" lIns="0" tIns="262255" rIns="0" bIns="0" rtlCol="0">
            <a:spAutoFit/>
          </a:bodyPr>
          <a:lstStyle/>
          <a:p>
            <a:pPr marL="12700" algn="ctr">
              <a:lnSpc>
                <a:spcPct val="100000"/>
              </a:lnSpc>
              <a:spcBef>
                <a:spcPts val="2065"/>
              </a:spcBef>
            </a:pPr>
            <a:r>
              <a:rPr lang="en-IN" sz="2800" b="1" spc="-10">
                <a:solidFill>
                  <a:srgbClr val="232427"/>
                </a:solidFill>
                <a:latin typeface="Arial"/>
                <a:cs typeface="Arial"/>
              </a:rPr>
              <a:t>19071A0511</a:t>
            </a:r>
            <a:endParaRPr sz="2800">
              <a:latin typeface="Arial"/>
              <a:cs typeface="Arial"/>
            </a:endParaRPr>
          </a:p>
          <a:p>
            <a:pPr marL="19050" algn="ctr">
              <a:lnSpc>
                <a:spcPct val="100000"/>
              </a:lnSpc>
              <a:spcBef>
                <a:spcPts val="825"/>
              </a:spcBef>
            </a:pPr>
            <a:r>
              <a:rPr lang="en-IN" sz="2000" b="1">
                <a:solidFill>
                  <a:srgbClr val="FF7343"/>
                </a:solidFill>
                <a:latin typeface="Arial"/>
                <a:cs typeface="Arial"/>
              </a:rPr>
              <a:t>Harshita</a:t>
            </a:r>
            <a:r>
              <a:rPr lang="en-IN" sz="2000" b="1">
                <a:solidFill>
                  <a:srgbClr val="CE8BE9"/>
                </a:solidFill>
                <a:latin typeface="Arial"/>
                <a:cs typeface="Arial"/>
              </a:rPr>
              <a:t> </a:t>
            </a:r>
            <a:r>
              <a:rPr lang="en-IN" sz="2000" b="1" err="1">
                <a:solidFill>
                  <a:srgbClr val="FF7343"/>
                </a:solidFill>
                <a:latin typeface="Arial"/>
                <a:cs typeface="Arial"/>
              </a:rPr>
              <a:t>Chundru</a:t>
            </a:r>
            <a:endParaRPr sz="2000">
              <a:solidFill>
                <a:srgbClr val="FF7343"/>
              </a:solidFill>
              <a:latin typeface="Arial"/>
              <a:cs typeface="Arial"/>
            </a:endParaRPr>
          </a:p>
        </p:txBody>
      </p:sp>
      <p:sp>
        <p:nvSpPr>
          <p:cNvPr id="9" name="object 9"/>
          <p:cNvSpPr txBox="1"/>
          <p:nvPr/>
        </p:nvSpPr>
        <p:spPr>
          <a:xfrm>
            <a:off x="7970581" y="1532314"/>
            <a:ext cx="2635780" cy="1131079"/>
          </a:xfrm>
          <a:prstGeom prst="rect">
            <a:avLst/>
          </a:prstGeom>
        </p:spPr>
        <p:txBody>
          <a:bodyPr vert="horz" wrap="square" lIns="0" tIns="274320" rIns="0" bIns="0" rtlCol="0">
            <a:spAutoFit/>
          </a:bodyPr>
          <a:lstStyle/>
          <a:p>
            <a:pPr marL="12700" algn="ctr">
              <a:lnSpc>
                <a:spcPct val="100000"/>
              </a:lnSpc>
              <a:spcBef>
                <a:spcPts val="2160"/>
              </a:spcBef>
            </a:pPr>
            <a:r>
              <a:rPr lang="en-IN" sz="2800" b="1" spc="-10">
                <a:solidFill>
                  <a:srgbClr val="232427"/>
                </a:solidFill>
                <a:latin typeface="Arial"/>
                <a:cs typeface="Arial"/>
              </a:rPr>
              <a:t>19071A0536</a:t>
            </a:r>
            <a:endParaRPr sz="2800">
              <a:latin typeface="Arial"/>
              <a:cs typeface="Arial"/>
            </a:endParaRPr>
          </a:p>
          <a:p>
            <a:pPr marL="31750" algn="ctr">
              <a:lnSpc>
                <a:spcPct val="100000"/>
              </a:lnSpc>
              <a:spcBef>
                <a:spcPts val="869"/>
              </a:spcBef>
            </a:pPr>
            <a:r>
              <a:rPr lang="en-IN" sz="2000" b="1" err="1">
                <a:solidFill>
                  <a:srgbClr val="FF7343"/>
                </a:solidFill>
                <a:latin typeface="Arial"/>
                <a:cs typeface="Arial"/>
              </a:rPr>
              <a:t>Pranathi</a:t>
            </a:r>
            <a:r>
              <a:rPr lang="en-IN" sz="2000" b="1">
                <a:solidFill>
                  <a:srgbClr val="CE8BE9"/>
                </a:solidFill>
                <a:latin typeface="Arial"/>
                <a:cs typeface="Arial"/>
              </a:rPr>
              <a:t> </a:t>
            </a:r>
            <a:r>
              <a:rPr lang="en-IN" sz="2000" b="1" err="1">
                <a:solidFill>
                  <a:srgbClr val="FF7343"/>
                </a:solidFill>
                <a:latin typeface="Arial"/>
                <a:cs typeface="Arial"/>
              </a:rPr>
              <a:t>Munnangi</a:t>
            </a:r>
            <a:endParaRPr sz="2000">
              <a:solidFill>
                <a:srgbClr val="FF7343"/>
              </a:solidFill>
              <a:latin typeface="Arial"/>
              <a:cs typeface="Arial"/>
            </a:endParaRPr>
          </a:p>
        </p:txBody>
      </p:sp>
      <p:sp>
        <p:nvSpPr>
          <p:cNvPr id="12" name="object 12"/>
          <p:cNvSpPr txBox="1"/>
          <p:nvPr/>
        </p:nvSpPr>
        <p:spPr>
          <a:xfrm>
            <a:off x="6597505" y="3331783"/>
            <a:ext cx="2295080" cy="764312"/>
          </a:xfrm>
          <a:prstGeom prst="rect">
            <a:avLst/>
          </a:prstGeom>
        </p:spPr>
        <p:txBody>
          <a:bodyPr vert="horz" wrap="square" lIns="0" tIns="12700" rIns="0" bIns="0" rtlCol="0">
            <a:spAutoFit/>
          </a:bodyPr>
          <a:lstStyle/>
          <a:p>
            <a:pPr marL="80645" algn="ctr">
              <a:lnSpc>
                <a:spcPct val="100000"/>
              </a:lnSpc>
              <a:spcBef>
                <a:spcPts val="100"/>
              </a:spcBef>
            </a:pPr>
            <a:r>
              <a:rPr lang="en-IN" sz="2800" b="1" spc="-10">
                <a:solidFill>
                  <a:srgbClr val="232427"/>
                </a:solidFill>
                <a:latin typeface="Arial"/>
                <a:cs typeface="Arial"/>
              </a:rPr>
              <a:t>19071A0557</a:t>
            </a:r>
            <a:endParaRPr sz="2800">
              <a:latin typeface="Arial"/>
              <a:cs typeface="Arial"/>
            </a:endParaRPr>
          </a:p>
          <a:p>
            <a:pPr marL="12700" algn="ctr">
              <a:lnSpc>
                <a:spcPct val="100000"/>
              </a:lnSpc>
              <a:spcBef>
                <a:spcPts val="55"/>
              </a:spcBef>
            </a:pPr>
            <a:r>
              <a:rPr lang="en-IN" sz="2000" b="1">
                <a:solidFill>
                  <a:srgbClr val="FF7343"/>
                </a:solidFill>
                <a:latin typeface="Arial"/>
                <a:cs typeface="Arial"/>
              </a:rPr>
              <a:t>Tanuja</a:t>
            </a:r>
            <a:r>
              <a:rPr lang="en-IN" sz="2000" b="1">
                <a:solidFill>
                  <a:srgbClr val="CE8BE9"/>
                </a:solidFill>
                <a:latin typeface="Arial"/>
                <a:cs typeface="Arial"/>
              </a:rPr>
              <a:t> </a:t>
            </a:r>
            <a:r>
              <a:rPr lang="en-IN" sz="2000" b="1" err="1">
                <a:solidFill>
                  <a:srgbClr val="FF7343"/>
                </a:solidFill>
                <a:latin typeface="Arial"/>
                <a:cs typeface="Arial"/>
              </a:rPr>
              <a:t>Maloth</a:t>
            </a:r>
            <a:endParaRPr sz="2000">
              <a:solidFill>
                <a:srgbClr val="FF7343"/>
              </a:solidFill>
              <a:latin typeface="Arial"/>
              <a:cs typeface="Arial"/>
            </a:endParaRPr>
          </a:p>
        </p:txBody>
      </p:sp>
      <p:sp>
        <p:nvSpPr>
          <p:cNvPr id="14" name="object 14"/>
          <p:cNvSpPr txBox="1"/>
          <p:nvPr/>
        </p:nvSpPr>
        <p:spPr>
          <a:xfrm>
            <a:off x="2251323" y="3115698"/>
            <a:ext cx="2883845" cy="980397"/>
          </a:xfrm>
          <a:prstGeom prst="rect">
            <a:avLst/>
          </a:prstGeom>
        </p:spPr>
        <p:txBody>
          <a:bodyPr vert="horz" wrap="square" lIns="0" tIns="175895" rIns="0" bIns="0" rtlCol="0">
            <a:spAutoFit/>
          </a:bodyPr>
          <a:lstStyle/>
          <a:p>
            <a:pPr marL="12700" algn="ctr">
              <a:lnSpc>
                <a:spcPct val="100000"/>
              </a:lnSpc>
              <a:spcBef>
                <a:spcPts val="1385"/>
              </a:spcBef>
            </a:pPr>
            <a:r>
              <a:rPr lang="en-IN" sz="2800" b="1" spc="-10">
                <a:solidFill>
                  <a:srgbClr val="232427"/>
                </a:solidFill>
                <a:latin typeface="Arial"/>
                <a:cs typeface="Arial"/>
              </a:rPr>
              <a:t>19071A0539</a:t>
            </a:r>
            <a:endParaRPr sz="2800">
              <a:latin typeface="Arial"/>
              <a:cs typeface="Arial"/>
            </a:endParaRPr>
          </a:p>
          <a:p>
            <a:pPr marL="12700" algn="ctr">
              <a:lnSpc>
                <a:spcPct val="100000"/>
              </a:lnSpc>
              <a:spcBef>
                <a:spcPts val="545"/>
              </a:spcBef>
            </a:pPr>
            <a:r>
              <a:rPr lang="en-IN" sz="2000" b="1" err="1">
                <a:solidFill>
                  <a:srgbClr val="FF7343"/>
                </a:solidFill>
                <a:latin typeface="Arial"/>
                <a:cs typeface="Arial"/>
              </a:rPr>
              <a:t>Neelima</a:t>
            </a:r>
            <a:r>
              <a:rPr lang="en-IN" sz="2000" b="1">
                <a:solidFill>
                  <a:srgbClr val="CE8BE9"/>
                </a:solidFill>
                <a:latin typeface="Arial"/>
                <a:cs typeface="Arial"/>
              </a:rPr>
              <a:t> </a:t>
            </a:r>
            <a:r>
              <a:rPr lang="en-IN" sz="2000" b="1" err="1">
                <a:solidFill>
                  <a:srgbClr val="FF7343"/>
                </a:solidFill>
                <a:latin typeface="Arial"/>
                <a:cs typeface="Arial"/>
              </a:rPr>
              <a:t>Kodedhala</a:t>
            </a:r>
            <a:endParaRPr sz="2000">
              <a:solidFill>
                <a:srgbClr val="FF7343"/>
              </a:solidFill>
              <a:latin typeface="Arial"/>
              <a:cs typeface="Arial"/>
            </a:endParaRPr>
          </a:p>
        </p:txBody>
      </p:sp>
      <p:pic>
        <p:nvPicPr>
          <p:cNvPr id="15" name="图片 1">
            <a:extLst>
              <a:ext uri="{FF2B5EF4-FFF2-40B4-BE49-F238E27FC236}">
                <a16:creationId xmlns="" xmlns:a16="http://schemas.microsoft.com/office/drawing/2014/main" id="{8F6AE6EF-2113-34CC-FC00-D34DFD6A348B}"/>
              </a:ext>
            </a:extLst>
          </p:cNvPr>
          <p:cNvPicPr>
            <a:picLocks noChangeAspect="1"/>
          </p:cNvPicPr>
          <p:nvPr/>
        </p:nvPicPr>
        <p:blipFill>
          <a:blip r:embed="rId3"/>
          <a:stretch>
            <a:fillRect/>
          </a:stretch>
        </p:blipFill>
        <p:spPr>
          <a:xfrm>
            <a:off x="488899" y="269935"/>
            <a:ext cx="1584599" cy="998805"/>
          </a:xfrm>
          <a:prstGeom prst="rect">
            <a:avLst/>
          </a:prstGeom>
        </p:spPr>
      </p:pic>
      <p:pic>
        <p:nvPicPr>
          <p:cNvPr id="16" name="图片 3">
            <a:extLst>
              <a:ext uri="{FF2B5EF4-FFF2-40B4-BE49-F238E27FC236}">
                <a16:creationId xmlns="" xmlns:a16="http://schemas.microsoft.com/office/drawing/2014/main" id="{E5424339-61A3-75AE-7CA6-F71DF7C1BB20}"/>
              </a:ext>
            </a:extLst>
          </p:cNvPr>
          <p:cNvPicPr>
            <a:picLocks noChangeAspect="1"/>
          </p:cNvPicPr>
          <p:nvPr/>
        </p:nvPicPr>
        <p:blipFill>
          <a:blip r:embed="rId4"/>
          <a:stretch>
            <a:fillRect/>
          </a:stretch>
        </p:blipFill>
        <p:spPr>
          <a:xfrm>
            <a:off x="10431044" y="269935"/>
            <a:ext cx="670545" cy="900755"/>
          </a:xfrm>
          <a:prstGeom prst="rect">
            <a:avLst/>
          </a:prstGeom>
        </p:spPr>
      </p:pic>
      <p:pic>
        <p:nvPicPr>
          <p:cNvPr id="17" name="图片 4">
            <a:extLst>
              <a:ext uri="{FF2B5EF4-FFF2-40B4-BE49-F238E27FC236}">
                <a16:creationId xmlns="" xmlns:a16="http://schemas.microsoft.com/office/drawing/2014/main" id="{EA84BA2B-8471-2CEA-C731-4419081DC132}"/>
              </a:ext>
            </a:extLst>
          </p:cNvPr>
          <p:cNvPicPr>
            <a:picLocks noChangeAspect="1"/>
          </p:cNvPicPr>
          <p:nvPr/>
        </p:nvPicPr>
        <p:blipFill>
          <a:blip r:embed="rId5"/>
          <a:stretch>
            <a:fillRect/>
          </a:stretch>
        </p:blipFill>
        <p:spPr>
          <a:xfrm>
            <a:off x="9593917" y="694514"/>
            <a:ext cx="659302" cy="476176"/>
          </a:xfrm>
          <a:prstGeom prst="rect">
            <a:avLst/>
          </a:prstGeom>
        </p:spPr>
      </p:pic>
      <p:pic>
        <p:nvPicPr>
          <p:cNvPr id="18" name="图片 8">
            <a:extLst>
              <a:ext uri="{FF2B5EF4-FFF2-40B4-BE49-F238E27FC236}">
                <a16:creationId xmlns="" xmlns:a16="http://schemas.microsoft.com/office/drawing/2014/main" id="{8C7794CB-10AB-FD6D-B876-D2A39E102206}"/>
              </a:ext>
            </a:extLst>
          </p:cNvPr>
          <p:cNvPicPr>
            <a:picLocks noChangeAspect="1"/>
          </p:cNvPicPr>
          <p:nvPr/>
        </p:nvPicPr>
        <p:blipFill>
          <a:blip r:embed="rId6"/>
          <a:stretch>
            <a:fillRect/>
          </a:stretch>
        </p:blipFill>
        <p:spPr>
          <a:xfrm>
            <a:off x="2251323" y="534367"/>
            <a:ext cx="636306" cy="636323"/>
          </a:xfrm>
          <a:prstGeom prst="rect">
            <a:avLst/>
          </a:prstGeom>
        </p:spPr>
      </p:pic>
      <p:pic>
        <p:nvPicPr>
          <p:cNvPr id="19" name="图片 6">
            <a:extLst>
              <a:ext uri="{FF2B5EF4-FFF2-40B4-BE49-F238E27FC236}">
                <a16:creationId xmlns="" xmlns:a16="http://schemas.microsoft.com/office/drawing/2014/main" id="{183F96DA-D09A-A027-2C6F-242F210973D8}"/>
              </a:ext>
            </a:extLst>
          </p:cNvPr>
          <p:cNvPicPr>
            <a:picLocks noChangeAspect="1"/>
          </p:cNvPicPr>
          <p:nvPr/>
        </p:nvPicPr>
        <p:blipFill>
          <a:blip r:embed="rId7"/>
          <a:stretch>
            <a:fillRect/>
          </a:stretch>
        </p:blipFill>
        <p:spPr>
          <a:xfrm>
            <a:off x="-1" y="1192573"/>
            <a:ext cx="12192000" cy="92933"/>
          </a:xfrm>
          <a:prstGeom prst="rect">
            <a:avLst/>
          </a:prstGeom>
        </p:spPr>
      </p:pic>
      <p:sp>
        <p:nvSpPr>
          <p:cNvPr id="21" name="TextBox 20">
            <a:extLst>
              <a:ext uri="{FF2B5EF4-FFF2-40B4-BE49-F238E27FC236}">
                <a16:creationId xmlns="" xmlns:a16="http://schemas.microsoft.com/office/drawing/2014/main" id="{4C67CC95-065B-2AEA-363D-01610E6CCE40}"/>
              </a:ext>
            </a:extLst>
          </p:cNvPr>
          <p:cNvSpPr txBox="1"/>
          <p:nvPr/>
        </p:nvSpPr>
        <p:spPr>
          <a:xfrm>
            <a:off x="380999" y="4957541"/>
            <a:ext cx="11430000" cy="1415772"/>
          </a:xfrm>
          <a:prstGeom prst="rect">
            <a:avLst/>
          </a:prstGeom>
          <a:noFill/>
        </p:spPr>
        <p:txBody>
          <a:bodyPr wrap="square" lIns="91440" tIns="45720" rIns="91440" bIns="45720" rtlCol="0" anchor="t">
            <a:spAutoFit/>
          </a:bodyPr>
          <a:lstStyle/>
          <a:p>
            <a:pPr algn="ctr"/>
            <a:r>
              <a:rPr lang="en-IN" sz="3200" b="1">
                <a:ea typeface="Calibri"/>
                <a:cs typeface="Calibri"/>
              </a:rPr>
              <a:t>Under the guidance of</a:t>
            </a:r>
          </a:p>
          <a:p>
            <a:pPr algn="ctr"/>
            <a:r>
              <a:rPr lang="en-IN" sz="3600" b="1">
                <a:solidFill>
                  <a:schemeClr val="accent6">
                    <a:lumMod val="75000"/>
                  </a:schemeClr>
                </a:solidFill>
                <a:ea typeface="Calibri"/>
                <a:cs typeface="Calibri"/>
              </a:rPr>
              <a:t>Ch Rama Satya</a:t>
            </a:r>
          </a:p>
          <a:p>
            <a:pPr algn="ctr"/>
            <a:r>
              <a:rPr lang="en-IN" b="1">
                <a:ea typeface="Calibri"/>
                <a:cs typeface="Calibri"/>
              </a:rPr>
              <a:t>Asst. prof</a:t>
            </a:r>
          </a:p>
        </p:txBody>
      </p:sp>
    </p:spTree>
    <p:extLst>
      <p:ext uri="{BB962C8B-B14F-4D97-AF65-F5344CB8AC3E}">
        <p14:creationId xmlns:p14="http://schemas.microsoft.com/office/powerpoint/2010/main" val="35906497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488899" y="269935"/>
            <a:ext cx="1584599" cy="998805"/>
          </a:xfrm>
          <a:prstGeom prst="rect">
            <a:avLst/>
          </a:prstGeom>
        </p:spPr>
      </p:pic>
      <p:pic>
        <p:nvPicPr>
          <p:cNvPr id="4" name="图片 3"/>
          <p:cNvPicPr>
            <a:picLocks noChangeAspect="1"/>
          </p:cNvPicPr>
          <p:nvPr/>
        </p:nvPicPr>
        <p:blipFill>
          <a:blip r:embed="rId3"/>
          <a:stretch>
            <a:fillRect/>
          </a:stretch>
        </p:blipFill>
        <p:spPr>
          <a:xfrm>
            <a:off x="10431044" y="269935"/>
            <a:ext cx="670545" cy="900755"/>
          </a:xfrm>
          <a:prstGeom prst="rect">
            <a:avLst/>
          </a:prstGeom>
        </p:spPr>
      </p:pic>
      <p:pic>
        <p:nvPicPr>
          <p:cNvPr id="5" name="图片 4"/>
          <p:cNvPicPr>
            <a:picLocks noChangeAspect="1"/>
          </p:cNvPicPr>
          <p:nvPr/>
        </p:nvPicPr>
        <p:blipFill>
          <a:blip r:embed="rId4"/>
          <a:stretch>
            <a:fillRect/>
          </a:stretch>
        </p:blipFill>
        <p:spPr>
          <a:xfrm>
            <a:off x="9593917" y="694514"/>
            <a:ext cx="659302" cy="476176"/>
          </a:xfrm>
          <a:prstGeom prst="rect">
            <a:avLst/>
          </a:prstGeom>
        </p:spPr>
      </p:pic>
      <p:pic>
        <p:nvPicPr>
          <p:cNvPr id="7" name="图片 6"/>
          <p:cNvPicPr>
            <a:picLocks noChangeAspect="1"/>
          </p:cNvPicPr>
          <p:nvPr/>
        </p:nvPicPr>
        <p:blipFill>
          <a:blip r:embed="rId5"/>
          <a:stretch>
            <a:fillRect/>
          </a:stretch>
        </p:blipFill>
        <p:spPr>
          <a:xfrm>
            <a:off x="-1" y="1192573"/>
            <a:ext cx="12192000" cy="92933"/>
          </a:xfrm>
          <a:prstGeom prst="rect">
            <a:avLst/>
          </a:prstGeom>
        </p:spPr>
      </p:pic>
      <p:pic>
        <p:nvPicPr>
          <p:cNvPr id="9" name="图片 8"/>
          <p:cNvPicPr>
            <a:picLocks noChangeAspect="1"/>
          </p:cNvPicPr>
          <p:nvPr/>
        </p:nvPicPr>
        <p:blipFill>
          <a:blip r:embed="rId6"/>
          <a:stretch>
            <a:fillRect/>
          </a:stretch>
        </p:blipFill>
        <p:spPr>
          <a:xfrm>
            <a:off x="2251323" y="534367"/>
            <a:ext cx="636306" cy="636323"/>
          </a:xfrm>
          <a:prstGeom prst="rect">
            <a:avLst/>
          </a:prstGeom>
        </p:spPr>
      </p:pic>
      <p:sp>
        <p:nvSpPr>
          <p:cNvPr id="32" name="文本框 18"/>
          <p:cNvSpPr>
            <a:spLocks noChangeArrowheads="1"/>
          </p:cNvSpPr>
          <p:nvPr/>
        </p:nvSpPr>
        <p:spPr bwMode="auto">
          <a:xfrm>
            <a:off x="2887629" y="222858"/>
            <a:ext cx="6706288"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spAutoFit/>
          </a:bodyPr>
          <a:lstStyle/>
          <a:p>
            <a:pPr algn="ctr"/>
            <a:r>
              <a:rPr lang="en-US" sz="4400" b="1">
                <a:solidFill>
                  <a:srgbClr val="FF7343"/>
                </a:solidFill>
                <a:latin typeface="Calibri"/>
                <a:ea typeface="Microsoft YaHei"/>
                <a:cs typeface="Calibri"/>
                <a:sym typeface="Microsoft YaHei" panose="020B0503020204020204" pitchFamily="34" charset="-122"/>
              </a:rPr>
              <a:t>Modules</a:t>
            </a:r>
            <a:endParaRPr lang="en-US"/>
          </a:p>
        </p:txBody>
      </p:sp>
      <p:sp>
        <p:nvSpPr>
          <p:cNvPr id="3" name="TextBox 2">
            <a:extLst>
              <a:ext uri="{FF2B5EF4-FFF2-40B4-BE49-F238E27FC236}">
                <a16:creationId xmlns="" xmlns:a16="http://schemas.microsoft.com/office/drawing/2014/main" id="{D8879EB9-B60F-DB12-3C6F-9CF5B5E62E9B}"/>
              </a:ext>
            </a:extLst>
          </p:cNvPr>
          <p:cNvSpPr txBox="1"/>
          <p:nvPr/>
        </p:nvSpPr>
        <p:spPr>
          <a:xfrm>
            <a:off x="593562" y="1587337"/>
            <a:ext cx="11004873" cy="57246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nSpc>
                <a:spcPct val="150000"/>
              </a:lnSpc>
              <a:buFont typeface="Arial"/>
              <a:buChar char="•"/>
            </a:pPr>
            <a:r>
              <a:rPr lang="en-GB" sz="2000" b="1" dirty="0">
                <a:ea typeface="等线"/>
              </a:rPr>
              <a:t>TF-IDF </a:t>
            </a:r>
            <a:r>
              <a:rPr lang="en-GB" sz="2000" dirty="0">
                <a:ea typeface="等线"/>
              </a:rPr>
              <a:t>: </a:t>
            </a:r>
            <a:r>
              <a:rPr lang="en-GB" dirty="0">
                <a:cs typeface="arial"/>
              </a:rPr>
              <a:t>TF-IDF stands for “Term Frequency — Inverse Document Frequency”. This is a technique to quantify words in a set of documents.</a:t>
            </a:r>
          </a:p>
          <a:p>
            <a:pPr>
              <a:lnSpc>
                <a:spcPct val="150000"/>
              </a:lnSpc>
            </a:pPr>
            <a:r>
              <a:rPr lang="en-GB" dirty="0">
                <a:solidFill>
                  <a:srgbClr val="292929"/>
                </a:solidFill>
                <a:latin typeface="charter"/>
              </a:rPr>
              <a:t>    </a:t>
            </a:r>
            <a:r>
              <a:rPr lang="en-GB" dirty="0">
                <a:cs typeface="arial"/>
              </a:rPr>
              <a:t> By vectorizing the documents we can further perform multiple tasks such as finding the relevant    </a:t>
            </a:r>
            <a:endParaRPr lang="en-GB" dirty="0">
              <a:ea typeface="等线"/>
              <a:cs typeface="arial"/>
            </a:endParaRPr>
          </a:p>
          <a:p>
            <a:pPr>
              <a:lnSpc>
                <a:spcPct val="150000"/>
              </a:lnSpc>
            </a:pPr>
            <a:r>
              <a:rPr lang="en-GB" dirty="0">
                <a:cs typeface="arial"/>
              </a:rPr>
              <a:t>    documents, ranking, clustering, etc. This exact technique is used when you perform a </a:t>
            </a:r>
            <a:r>
              <a:rPr lang="en-GB" dirty="0" err="1">
                <a:cs typeface="arial"/>
              </a:rPr>
              <a:t>google</a:t>
            </a:r>
            <a:r>
              <a:rPr lang="en-GB" dirty="0">
                <a:cs typeface="arial"/>
              </a:rPr>
              <a:t> </a:t>
            </a:r>
            <a:r>
              <a:rPr lang="en-GB" dirty="0" smtClean="0">
                <a:cs typeface="arial"/>
              </a:rPr>
              <a:t>search</a:t>
            </a:r>
          </a:p>
          <a:p>
            <a:pPr>
              <a:lnSpc>
                <a:spcPct val="150000"/>
              </a:lnSpc>
            </a:pPr>
            <a:r>
              <a:rPr lang="en-GB" dirty="0">
                <a:cs typeface="arial"/>
              </a:rPr>
              <a:t> </a:t>
            </a:r>
            <a:r>
              <a:rPr lang="en-GB" dirty="0" smtClean="0">
                <a:cs typeface="arial"/>
              </a:rPr>
              <a:t>    (now </a:t>
            </a:r>
            <a:r>
              <a:rPr lang="en-GB" dirty="0">
                <a:cs typeface="arial"/>
              </a:rPr>
              <a:t>they are updated to newer transformer techniques).</a:t>
            </a:r>
          </a:p>
          <a:p>
            <a:pPr>
              <a:lnSpc>
                <a:spcPct val="150000"/>
              </a:lnSpc>
            </a:pPr>
            <a:r>
              <a:rPr lang="en-GB" sz="2000" b="1" dirty="0">
                <a:ea typeface="等线"/>
                <a:cs typeface="arial"/>
              </a:rPr>
              <a:t> </a:t>
            </a:r>
            <a:r>
              <a:rPr lang="en-GB" sz="2000" b="1" i="0" dirty="0">
                <a:solidFill>
                  <a:srgbClr val="202124"/>
                </a:solidFill>
                <a:effectLst/>
                <a:ea typeface="等线"/>
                <a:cs typeface="Roboto"/>
              </a:rPr>
              <a:t>✤</a:t>
            </a:r>
            <a:r>
              <a:rPr lang="en-GB" sz="2000" b="1" dirty="0">
                <a:ea typeface="等线"/>
                <a:cs typeface="arial"/>
              </a:rPr>
              <a:t>   </a:t>
            </a:r>
            <a:r>
              <a:rPr lang="en-GB" sz="2000" b="1" dirty="0">
                <a:ea typeface="等线"/>
              </a:rPr>
              <a:t>Term Frequency</a:t>
            </a:r>
          </a:p>
          <a:p>
            <a:pPr>
              <a:lnSpc>
                <a:spcPct val="150000"/>
              </a:lnSpc>
            </a:pPr>
            <a:r>
              <a:rPr lang="en-GB" dirty="0">
                <a:cs typeface="arial"/>
              </a:rPr>
              <a:t>        This measures the frequency of a word in a document.</a:t>
            </a:r>
            <a:endParaRPr lang="en-GB" dirty="0">
              <a:ea typeface="等线"/>
              <a:cs typeface="arial"/>
            </a:endParaRPr>
          </a:p>
          <a:p>
            <a:pPr algn="ctr">
              <a:lnSpc>
                <a:spcPct val="150000"/>
              </a:lnSpc>
            </a:pPr>
            <a:r>
              <a:rPr lang="en-GB" sz="2000" b="1" dirty="0" err="1">
                <a:cs typeface="arial"/>
              </a:rPr>
              <a:t>tf</a:t>
            </a:r>
            <a:r>
              <a:rPr lang="en-GB" sz="2000" b="1" dirty="0">
                <a:cs typeface="arial"/>
              </a:rPr>
              <a:t>(</a:t>
            </a:r>
            <a:r>
              <a:rPr lang="en-GB" sz="2000" b="1" dirty="0" err="1">
                <a:cs typeface="arial"/>
              </a:rPr>
              <a:t>t,d</a:t>
            </a:r>
            <a:r>
              <a:rPr lang="en-GB" sz="2000" b="1" dirty="0">
                <a:cs typeface="arial"/>
              </a:rPr>
              <a:t>) = count of t in d / number of words in d</a:t>
            </a:r>
            <a:endParaRPr lang="en-GB" sz="2000" b="1" dirty="0">
              <a:ea typeface="等线"/>
              <a:cs typeface="arial"/>
            </a:endParaRPr>
          </a:p>
          <a:p>
            <a:pPr>
              <a:lnSpc>
                <a:spcPct val="150000"/>
              </a:lnSpc>
            </a:pPr>
            <a:r>
              <a:rPr lang="en-GB" sz="2000" b="1" i="0" dirty="0">
                <a:solidFill>
                  <a:srgbClr val="202124"/>
                </a:solidFill>
                <a:effectLst/>
                <a:ea typeface="等线"/>
                <a:cs typeface="Roboto"/>
              </a:rPr>
              <a:t>✤</a:t>
            </a:r>
            <a:r>
              <a:rPr lang="en-GB" sz="2000" b="1" dirty="0">
                <a:solidFill>
                  <a:srgbClr val="202124"/>
                </a:solidFill>
                <a:ea typeface="等线"/>
                <a:cs typeface="Roboto"/>
              </a:rPr>
              <a:t>  </a:t>
            </a:r>
            <a:r>
              <a:rPr lang="en-GB" sz="2000" b="1" i="0" dirty="0">
                <a:solidFill>
                  <a:srgbClr val="202124"/>
                </a:solidFill>
                <a:effectLst/>
                <a:ea typeface="等线"/>
                <a:cs typeface="Roboto"/>
              </a:rPr>
              <a:t> </a:t>
            </a:r>
            <a:r>
              <a:rPr lang="en-IN" sz="2000" b="1" dirty="0">
                <a:ea typeface="等线"/>
              </a:rPr>
              <a:t>Inverse Document Frequency</a:t>
            </a:r>
            <a:endParaRPr lang="en-GB" sz="2000" b="1" dirty="0">
              <a:ea typeface="等线"/>
            </a:endParaRPr>
          </a:p>
          <a:p>
            <a:pPr>
              <a:lnSpc>
                <a:spcPct val="150000"/>
              </a:lnSpc>
            </a:pPr>
            <a:r>
              <a:rPr lang="en-GB" dirty="0">
                <a:cs typeface="arial"/>
              </a:rPr>
              <a:t>       IDF is the inverse of the document frequency which measures the informativeness of term t. </a:t>
            </a:r>
            <a:endParaRPr lang="en-GB" dirty="0">
              <a:ea typeface="等线"/>
              <a:cs typeface="arial"/>
            </a:endParaRPr>
          </a:p>
          <a:p>
            <a:pPr algn="ctr">
              <a:lnSpc>
                <a:spcPct val="150000"/>
              </a:lnSpc>
            </a:pPr>
            <a:r>
              <a:rPr lang="en-IN" sz="2000" b="1" dirty="0" err="1">
                <a:cs typeface="arial"/>
              </a:rPr>
              <a:t>idf</a:t>
            </a:r>
            <a:r>
              <a:rPr lang="en-IN" sz="2000" b="1" dirty="0">
                <a:cs typeface="arial"/>
              </a:rPr>
              <a:t>(t) = N/</a:t>
            </a:r>
            <a:r>
              <a:rPr lang="en-IN" sz="2000" b="1" dirty="0" err="1">
                <a:cs typeface="arial"/>
              </a:rPr>
              <a:t>df</a:t>
            </a:r>
            <a:endParaRPr lang="en-GB" sz="2000" b="1" dirty="0">
              <a:cs typeface="arial"/>
            </a:endParaRPr>
          </a:p>
          <a:p>
            <a:pPr>
              <a:lnSpc>
                <a:spcPct val="150000"/>
              </a:lnSpc>
            </a:pPr>
            <a:endParaRPr lang="en-GB" dirty="0">
              <a:ea typeface="等线"/>
              <a:cs typeface="arial"/>
            </a:endParaRPr>
          </a:p>
          <a:p>
            <a:pPr>
              <a:lnSpc>
                <a:spcPct val="150000"/>
              </a:lnSpc>
            </a:pPr>
            <a:endParaRPr lang="en-GB" dirty="0">
              <a:ea typeface="等线"/>
            </a:endParaRPr>
          </a:p>
        </p:txBody>
      </p:sp>
    </p:spTree>
    <p:extLst>
      <p:ext uri="{BB962C8B-B14F-4D97-AF65-F5344CB8AC3E}">
        <p14:creationId xmlns:p14="http://schemas.microsoft.com/office/powerpoint/2010/main" val="279114591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488899" y="269935"/>
            <a:ext cx="1584599" cy="998805"/>
          </a:xfrm>
          <a:prstGeom prst="rect">
            <a:avLst/>
          </a:prstGeom>
        </p:spPr>
      </p:pic>
      <p:pic>
        <p:nvPicPr>
          <p:cNvPr id="4" name="图片 3"/>
          <p:cNvPicPr>
            <a:picLocks noChangeAspect="1"/>
          </p:cNvPicPr>
          <p:nvPr/>
        </p:nvPicPr>
        <p:blipFill>
          <a:blip r:embed="rId3"/>
          <a:stretch>
            <a:fillRect/>
          </a:stretch>
        </p:blipFill>
        <p:spPr>
          <a:xfrm>
            <a:off x="10431044" y="269935"/>
            <a:ext cx="670545" cy="900755"/>
          </a:xfrm>
          <a:prstGeom prst="rect">
            <a:avLst/>
          </a:prstGeom>
        </p:spPr>
      </p:pic>
      <p:pic>
        <p:nvPicPr>
          <p:cNvPr id="5" name="图片 4"/>
          <p:cNvPicPr>
            <a:picLocks noChangeAspect="1"/>
          </p:cNvPicPr>
          <p:nvPr/>
        </p:nvPicPr>
        <p:blipFill>
          <a:blip r:embed="rId4"/>
          <a:stretch>
            <a:fillRect/>
          </a:stretch>
        </p:blipFill>
        <p:spPr>
          <a:xfrm>
            <a:off x="9593917" y="694514"/>
            <a:ext cx="659302" cy="476176"/>
          </a:xfrm>
          <a:prstGeom prst="rect">
            <a:avLst/>
          </a:prstGeom>
        </p:spPr>
      </p:pic>
      <p:pic>
        <p:nvPicPr>
          <p:cNvPr id="7" name="图片 6"/>
          <p:cNvPicPr>
            <a:picLocks noChangeAspect="1"/>
          </p:cNvPicPr>
          <p:nvPr/>
        </p:nvPicPr>
        <p:blipFill>
          <a:blip r:embed="rId5"/>
          <a:stretch>
            <a:fillRect/>
          </a:stretch>
        </p:blipFill>
        <p:spPr>
          <a:xfrm>
            <a:off x="-1" y="1192573"/>
            <a:ext cx="12192000" cy="92933"/>
          </a:xfrm>
          <a:prstGeom prst="rect">
            <a:avLst/>
          </a:prstGeom>
        </p:spPr>
      </p:pic>
      <p:pic>
        <p:nvPicPr>
          <p:cNvPr id="9" name="图片 8"/>
          <p:cNvPicPr>
            <a:picLocks noChangeAspect="1"/>
          </p:cNvPicPr>
          <p:nvPr/>
        </p:nvPicPr>
        <p:blipFill>
          <a:blip r:embed="rId6"/>
          <a:stretch>
            <a:fillRect/>
          </a:stretch>
        </p:blipFill>
        <p:spPr>
          <a:xfrm>
            <a:off x="2251323" y="534367"/>
            <a:ext cx="636306" cy="636323"/>
          </a:xfrm>
          <a:prstGeom prst="rect">
            <a:avLst/>
          </a:prstGeom>
        </p:spPr>
      </p:pic>
      <p:sp>
        <p:nvSpPr>
          <p:cNvPr id="32" name="文本框 18"/>
          <p:cNvSpPr>
            <a:spLocks noChangeArrowheads="1"/>
          </p:cNvSpPr>
          <p:nvPr/>
        </p:nvSpPr>
        <p:spPr bwMode="auto">
          <a:xfrm>
            <a:off x="2887629" y="222858"/>
            <a:ext cx="6706288"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spAutoFit/>
          </a:bodyPr>
          <a:lstStyle/>
          <a:p>
            <a:pPr algn="ctr"/>
            <a:r>
              <a:rPr lang="en-US" sz="4400" b="1">
                <a:solidFill>
                  <a:srgbClr val="FF7343"/>
                </a:solidFill>
                <a:latin typeface="Calibri"/>
                <a:ea typeface="Microsoft YaHei"/>
                <a:cs typeface="Calibri"/>
                <a:sym typeface="Microsoft YaHei" panose="020B0503020204020204" pitchFamily="34" charset="-122"/>
              </a:rPr>
              <a:t>Implementation</a:t>
            </a:r>
            <a:endParaRPr lang="en-US"/>
          </a:p>
        </p:txBody>
      </p:sp>
      <p:sp>
        <p:nvSpPr>
          <p:cNvPr id="3" name="TextBox 2">
            <a:extLst>
              <a:ext uri="{FF2B5EF4-FFF2-40B4-BE49-F238E27FC236}">
                <a16:creationId xmlns="" xmlns:a16="http://schemas.microsoft.com/office/drawing/2014/main" id="{D8879EB9-B60F-DB12-3C6F-9CF5B5E62E9B}"/>
              </a:ext>
            </a:extLst>
          </p:cNvPr>
          <p:cNvSpPr txBox="1"/>
          <p:nvPr/>
        </p:nvSpPr>
        <p:spPr>
          <a:xfrm>
            <a:off x="618434" y="1656522"/>
            <a:ext cx="602297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b="1">
                <a:ea typeface="+mn-lt"/>
                <a:cs typeface="+mn-lt"/>
              </a:rPr>
              <a:t>Loading Data into Data Frames:</a:t>
            </a:r>
            <a:endParaRPr lang="en-US"/>
          </a:p>
        </p:txBody>
      </p:sp>
      <p:pic>
        <p:nvPicPr>
          <p:cNvPr id="8" name="Picture 9" descr="Text&#10;&#10;Description automatically generated">
            <a:extLst>
              <a:ext uri="{FF2B5EF4-FFF2-40B4-BE49-F238E27FC236}">
                <a16:creationId xmlns="" xmlns:a16="http://schemas.microsoft.com/office/drawing/2014/main" id="{E81FFE96-0834-79B2-B3BB-6DC554E4319C}"/>
              </a:ext>
            </a:extLst>
          </p:cNvPr>
          <p:cNvPicPr>
            <a:picLocks noChangeAspect="1"/>
          </p:cNvPicPr>
          <p:nvPr/>
        </p:nvPicPr>
        <p:blipFill>
          <a:blip r:embed="rId7"/>
          <a:stretch>
            <a:fillRect/>
          </a:stretch>
        </p:blipFill>
        <p:spPr>
          <a:xfrm>
            <a:off x="616226" y="2197576"/>
            <a:ext cx="5636591" cy="4296066"/>
          </a:xfrm>
          <a:prstGeom prst="rect">
            <a:avLst/>
          </a:prstGeom>
        </p:spPr>
      </p:pic>
      <p:pic>
        <p:nvPicPr>
          <p:cNvPr id="10" name="Picture 10" descr="Text&#10;&#10;Description automatically generated">
            <a:extLst>
              <a:ext uri="{FF2B5EF4-FFF2-40B4-BE49-F238E27FC236}">
                <a16:creationId xmlns="" xmlns:a16="http://schemas.microsoft.com/office/drawing/2014/main" id="{6D5597EA-F374-E10D-2A94-34D8B755C0B2}"/>
              </a:ext>
            </a:extLst>
          </p:cNvPr>
          <p:cNvPicPr>
            <a:picLocks noChangeAspect="1"/>
          </p:cNvPicPr>
          <p:nvPr/>
        </p:nvPicPr>
        <p:blipFill>
          <a:blip r:embed="rId8"/>
          <a:stretch>
            <a:fillRect/>
          </a:stretch>
        </p:blipFill>
        <p:spPr>
          <a:xfrm>
            <a:off x="6767444" y="2197507"/>
            <a:ext cx="4775200" cy="4252029"/>
          </a:xfrm>
          <a:prstGeom prst="rect">
            <a:avLst/>
          </a:prstGeom>
        </p:spPr>
      </p:pic>
    </p:spTree>
    <p:extLst>
      <p:ext uri="{BB962C8B-B14F-4D97-AF65-F5344CB8AC3E}">
        <p14:creationId xmlns:p14="http://schemas.microsoft.com/office/powerpoint/2010/main" val="262601474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488899" y="269935"/>
            <a:ext cx="1584599" cy="998805"/>
          </a:xfrm>
          <a:prstGeom prst="rect">
            <a:avLst/>
          </a:prstGeom>
        </p:spPr>
      </p:pic>
      <p:pic>
        <p:nvPicPr>
          <p:cNvPr id="4" name="图片 3"/>
          <p:cNvPicPr>
            <a:picLocks noChangeAspect="1"/>
          </p:cNvPicPr>
          <p:nvPr/>
        </p:nvPicPr>
        <p:blipFill>
          <a:blip r:embed="rId3"/>
          <a:stretch>
            <a:fillRect/>
          </a:stretch>
        </p:blipFill>
        <p:spPr>
          <a:xfrm>
            <a:off x="10431044" y="269935"/>
            <a:ext cx="670545" cy="900755"/>
          </a:xfrm>
          <a:prstGeom prst="rect">
            <a:avLst/>
          </a:prstGeom>
        </p:spPr>
      </p:pic>
      <p:pic>
        <p:nvPicPr>
          <p:cNvPr id="5" name="图片 4"/>
          <p:cNvPicPr>
            <a:picLocks noChangeAspect="1"/>
          </p:cNvPicPr>
          <p:nvPr/>
        </p:nvPicPr>
        <p:blipFill>
          <a:blip r:embed="rId4"/>
          <a:stretch>
            <a:fillRect/>
          </a:stretch>
        </p:blipFill>
        <p:spPr>
          <a:xfrm>
            <a:off x="9593917" y="694514"/>
            <a:ext cx="659302" cy="476176"/>
          </a:xfrm>
          <a:prstGeom prst="rect">
            <a:avLst/>
          </a:prstGeom>
        </p:spPr>
      </p:pic>
      <p:pic>
        <p:nvPicPr>
          <p:cNvPr id="7" name="图片 6"/>
          <p:cNvPicPr>
            <a:picLocks noChangeAspect="1"/>
          </p:cNvPicPr>
          <p:nvPr/>
        </p:nvPicPr>
        <p:blipFill>
          <a:blip r:embed="rId5"/>
          <a:stretch>
            <a:fillRect/>
          </a:stretch>
        </p:blipFill>
        <p:spPr>
          <a:xfrm>
            <a:off x="-1" y="1192573"/>
            <a:ext cx="12192000" cy="92933"/>
          </a:xfrm>
          <a:prstGeom prst="rect">
            <a:avLst/>
          </a:prstGeom>
        </p:spPr>
      </p:pic>
      <p:pic>
        <p:nvPicPr>
          <p:cNvPr id="9" name="图片 8"/>
          <p:cNvPicPr>
            <a:picLocks noChangeAspect="1"/>
          </p:cNvPicPr>
          <p:nvPr/>
        </p:nvPicPr>
        <p:blipFill>
          <a:blip r:embed="rId6"/>
          <a:stretch>
            <a:fillRect/>
          </a:stretch>
        </p:blipFill>
        <p:spPr>
          <a:xfrm>
            <a:off x="2251323" y="534367"/>
            <a:ext cx="636306" cy="636323"/>
          </a:xfrm>
          <a:prstGeom prst="rect">
            <a:avLst/>
          </a:prstGeom>
        </p:spPr>
      </p:pic>
      <p:sp>
        <p:nvSpPr>
          <p:cNvPr id="32" name="文本框 18"/>
          <p:cNvSpPr>
            <a:spLocks noChangeArrowheads="1"/>
          </p:cNvSpPr>
          <p:nvPr/>
        </p:nvSpPr>
        <p:spPr bwMode="auto">
          <a:xfrm>
            <a:off x="2887629" y="222858"/>
            <a:ext cx="6706288"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spAutoFit/>
          </a:bodyPr>
          <a:lstStyle/>
          <a:p>
            <a:pPr algn="ctr"/>
            <a:r>
              <a:rPr lang="en-US" sz="4400" b="1">
                <a:solidFill>
                  <a:srgbClr val="FF7343"/>
                </a:solidFill>
                <a:latin typeface="Calibri"/>
                <a:ea typeface="Microsoft YaHei"/>
                <a:cs typeface="Calibri"/>
                <a:sym typeface="Microsoft YaHei" panose="020B0503020204020204" pitchFamily="34" charset="-122"/>
              </a:rPr>
              <a:t>Implementation</a:t>
            </a:r>
            <a:endParaRPr lang="en-US"/>
          </a:p>
        </p:txBody>
      </p:sp>
      <p:sp>
        <p:nvSpPr>
          <p:cNvPr id="3" name="TextBox 2">
            <a:extLst>
              <a:ext uri="{FF2B5EF4-FFF2-40B4-BE49-F238E27FC236}">
                <a16:creationId xmlns="" xmlns:a16="http://schemas.microsoft.com/office/drawing/2014/main" id="{D8879EB9-B60F-DB12-3C6F-9CF5B5E62E9B}"/>
              </a:ext>
            </a:extLst>
          </p:cNvPr>
          <p:cNvSpPr txBox="1"/>
          <p:nvPr/>
        </p:nvSpPr>
        <p:spPr>
          <a:xfrm>
            <a:off x="353391" y="2009913"/>
            <a:ext cx="602297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b="1">
                <a:ea typeface="+mn-lt"/>
                <a:cs typeface="+mn-lt"/>
              </a:rPr>
              <a:t>Data Cleaning:</a:t>
            </a:r>
            <a:endParaRPr lang="en-US"/>
          </a:p>
        </p:txBody>
      </p:sp>
      <p:pic>
        <p:nvPicPr>
          <p:cNvPr id="11" name="Picture 11" descr="Graphical user interface, text&#10;&#10;Description automatically generated">
            <a:extLst>
              <a:ext uri="{FF2B5EF4-FFF2-40B4-BE49-F238E27FC236}">
                <a16:creationId xmlns="" xmlns:a16="http://schemas.microsoft.com/office/drawing/2014/main" id="{36F5C2EC-1CCF-0C0F-0E0F-959CD78A310E}"/>
              </a:ext>
            </a:extLst>
          </p:cNvPr>
          <p:cNvPicPr>
            <a:picLocks noChangeAspect="1"/>
          </p:cNvPicPr>
          <p:nvPr/>
        </p:nvPicPr>
        <p:blipFill rotWithShape="1">
          <a:blip r:embed="rId7"/>
          <a:srcRect r="867" b="549"/>
          <a:stretch/>
        </p:blipFill>
        <p:spPr>
          <a:xfrm>
            <a:off x="351183" y="3233575"/>
            <a:ext cx="7569261" cy="1992192"/>
          </a:xfrm>
          <a:prstGeom prst="rect">
            <a:avLst/>
          </a:prstGeom>
        </p:spPr>
      </p:pic>
      <p:pic>
        <p:nvPicPr>
          <p:cNvPr id="12" name="Picture 12" descr="Text&#10;&#10;Description automatically generated">
            <a:extLst>
              <a:ext uri="{FF2B5EF4-FFF2-40B4-BE49-F238E27FC236}">
                <a16:creationId xmlns="" xmlns:a16="http://schemas.microsoft.com/office/drawing/2014/main" id="{EEE57B58-60C1-1BC8-60BB-C7485C9F5C81}"/>
              </a:ext>
            </a:extLst>
          </p:cNvPr>
          <p:cNvPicPr>
            <a:picLocks noChangeAspect="1"/>
          </p:cNvPicPr>
          <p:nvPr/>
        </p:nvPicPr>
        <p:blipFill>
          <a:blip r:embed="rId8"/>
          <a:stretch>
            <a:fillRect/>
          </a:stretch>
        </p:blipFill>
        <p:spPr>
          <a:xfrm>
            <a:off x="8059529" y="2512006"/>
            <a:ext cx="3781287" cy="3755553"/>
          </a:xfrm>
          <a:prstGeom prst="rect">
            <a:avLst/>
          </a:prstGeom>
        </p:spPr>
      </p:pic>
    </p:spTree>
    <p:extLst>
      <p:ext uri="{BB962C8B-B14F-4D97-AF65-F5344CB8AC3E}">
        <p14:creationId xmlns:p14="http://schemas.microsoft.com/office/powerpoint/2010/main" val="230610812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488899" y="269935"/>
            <a:ext cx="1584599" cy="998805"/>
          </a:xfrm>
          <a:prstGeom prst="rect">
            <a:avLst/>
          </a:prstGeom>
        </p:spPr>
      </p:pic>
      <p:pic>
        <p:nvPicPr>
          <p:cNvPr id="4" name="图片 3"/>
          <p:cNvPicPr>
            <a:picLocks noChangeAspect="1"/>
          </p:cNvPicPr>
          <p:nvPr/>
        </p:nvPicPr>
        <p:blipFill>
          <a:blip r:embed="rId3"/>
          <a:stretch>
            <a:fillRect/>
          </a:stretch>
        </p:blipFill>
        <p:spPr>
          <a:xfrm>
            <a:off x="10431044" y="269935"/>
            <a:ext cx="670545" cy="900755"/>
          </a:xfrm>
          <a:prstGeom prst="rect">
            <a:avLst/>
          </a:prstGeom>
        </p:spPr>
      </p:pic>
      <p:pic>
        <p:nvPicPr>
          <p:cNvPr id="5" name="图片 4"/>
          <p:cNvPicPr>
            <a:picLocks noChangeAspect="1"/>
          </p:cNvPicPr>
          <p:nvPr/>
        </p:nvPicPr>
        <p:blipFill>
          <a:blip r:embed="rId4"/>
          <a:stretch>
            <a:fillRect/>
          </a:stretch>
        </p:blipFill>
        <p:spPr>
          <a:xfrm>
            <a:off x="9593917" y="694514"/>
            <a:ext cx="659302" cy="476176"/>
          </a:xfrm>
          <a:prstGeom prst="rect">
            <a:avLst/>
          </a:prstGeom>
        </p:spPr>
      </p:pic>
      <p:pic>
        <p:nvPicPr>
          <p:cNvPr id="7" name="图片 6"/>
          <p:cNvPicPr>
            <a:picLocks noChangeAspect="1"/>
          </p:cNvPicPr>
          <p:nvPr/>
        </p:nvPicPr>
        <p:blipFill>
          <a:blip r:embed="rId5"/>
          <a:stretch>
            <a:fillRect/>
          </a:stretch>
        </p:blipFill>
        <p:spPr>
          <a:xfrm>
            <a:off x="-1" y="1192573"/>
            <a:ext cx="12192000" cy="92933"/>
          </a:xfrm>
          <a:prstGeom prst="rect">
            <a:avLst/>
          </a:prstGeom>
        </p:spPr>
      </p:pic>
      <p:pic>
        <p:nvPicPr>
          <p:cNvPr id="9" name="图片 8"/>
          <p:cNvPicPr>
            <a:picLocks noChangeAspect="1"/>
          </p:cNvPicPr>
          <p:nvPr/>
        </p:nvPicPr>
        <p:blipFill>
          <a:blip r:embed="rId6"/>
          <a:stretch>
            <a:fillRect/>
          </a:stretch>
        </p:blipFill>
        <p:spPr>
          <a:xfrm>
            <a:off x="2251323" y="534367"/>
            <a:ext cx="636306" cy="636323"/>
          </a:xfrm>
          <a:prstGeom prst="rect">
            <a:avLst/>
          </a:prstGeom>
        </p:spPr>
      </p:pic>
      <p:sp>
        <p:nvSpPr>
          <p:cNvPr id="32" name="文本框 18"/>
          <p:cNvSpPr>
            <a:spLocks noChangeArrowheads="1"/>
          </p:cNvSpPr>
          <p:nvPr/>
        </p:nvSpPr>
        <p:spPr bwMode="auto">
          <a:xfrm>
            <a:off x="2887629" y="222858"/>
            <a:ext cx="6706288"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spAutoFit/>
          </a:bodyPr>
          <a:lstStyle/>
          <a:p>
            <a:pPr algn="ctr"/>
            <a:r>
              <a:rPr lang="en-US" sz="4400" b="1">
                <a:solidFill>
                  <a:srgbClr val="FF7343"/>
                </a:solidFill>
                <a:latin typeface="Calibri"/>
                <a:ea typeface="Microsoft YaHei"/>
                <a:cs typeface="Calibri"/>
                <a:sym typeface="Microsoft YaHei" panose="020B0503020204020204" pitchFamily="34" charset="-122"/>
              </a:rPr>
              <a:t>Implementation</a:t>
            </a:r>
            <a:endParaRPr lang="en-US"/>
          </a:p>
        </p:txBody>
      </p:sp>
      <p:sp>
        <p:nvSpPr>
          <p:cNvPr id="3" name="TextBox 2">
            <a:extLst>
              <a:ext uri="{FF2B5EF4-FFF2-40B4-BE49-F238E27FC236}">
                <a16:creationId xmlns="" xmlns:a16="http://schemas.microsoft.com/office/drawing/2014/main" id="{D8879EB9-B60F-DB12-3C6F-9CF5B5E62E9B}"/>
              </a:ext>
            </a:extLst>
          </p:cNvPr>
          <p:cNvSpPr txBox="1"/>
          <p:nvPr/>
        </p:nvSpPr>
        <p:spPr>
          <a:xfrm>
            <a:off x="673652" y="1833217"/>
            <a:ext cx="6022975"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b="1">
                <a:ea typeface="+mn-lt"/>
                <a:cs typeface="+mn-lt"/>
              </a:rPr>
              <a:t>Applying TF-IDF</a:t>
            </a:r>
            <a:endParaRPr lang="en-US"/>
          </a:p>
          <a:p>
            <a:pPr marL="285750" indent="-285750">
              <a:buFont typeface="Arial"/>
              <a:buChar char="•"/>
            </a:pPr>
            <a:endParaRPr lang="en-GB">
              <a:ea typeface="等线"/>
            </a:endParaRPr>
          </a:p>
        </p:txBody>
      </p:sp>
      <p:pic>
        <p:nvPicPr>
          <p:cNvPr id="6" name="Picture 7" descr="Graphical user interface, text, application&#10;&#10;Description automatically generated">
            <a:extLst>
              <a:ext uri="{FF2B5EF4-FFF2-40B4-BE49-F238E27FC236}">
                <a16:creationId xmlns="" xmlns:a16="http://schemas.microsoft.com/office/drawing/2014/main" id="{DA8C0BB8-B723-0C6A-AFFB-7E015F56DFCA}"/>
              </a:ext>
            </a:extLst>
          </p:cNvPr>
          <p:cNvPicPr>
            <a:picLocks noChangeAspect="1"/>
          </p:cNvPicPr>
          <p:nvPr/>
        </p:nvPicPr>
        <p:blipFill rotWithShape="1">
          <a:blip r:embed="rId7"/>
          <a:srcRect l="171" t="-2041" r="10034"/>
          <a:stretch/>
        </p:blipFill>
        <p:spPr>
          <a:xfrm>
            <a:off x="671443" y="2356161"/>
            <a:ext cx="5805097" cy="1659830"/>
          </a:xfrm>
          <a:prstGeom prst="rect">
            <a:avLst/>
          </a:prstGeom>
        </p:spPr>
      </p:pic>
      <p:pic>
        <p:nvPicPr>
          <p:cNvPr id="8" name="Picture 9" descr="Text&#10;&#10;Description automatically generated">
            <a:extLst>
              <a:ext uri="{FF2B5EF4-FFF2-40B4-BE49-F238E27FC236}">
                <a16:creationId xmlns="" xmlns:a16="http://schemas.microsoft.com/office/drawing/2014/main" id="{0DA8F766-D569-5AD5-8084-04DA08EDC655}"/>
              </a:ext>
            </a:extLst>
          </p:cNvPr>
          <p:cNvPicPr>
            <a:picLocks noChangeAspect="1"/>
          </p:cNvPicPr>
          <p:nvPr/>
        </p:nvPicPr>
        <p:blipFill rotWithShape="1">
          <a:blip r:embed="rId8"/>
          <a:srcRect r="519" b="57301"/>
          <a:stretch/>
        </p:blipFill>
        <p:spPr>
          <a:xfrm>
            <a:off x="6657009" y="1888403"/>
            <a:ext cx="4223078" cy="2126692"/>
          </a:xfrm>
          <a:prstGeom prst="rect">
            <a:avLst/>
          </a:prstGeom>
        </p:spPr>
      </p:pic>
      <p:pic>
        <p:nvPicPr>
          <p:cNvPr id="10" name="Picture 12" descr="Graphical user interface, text&#10;&#10;Description automatically generated">
            <a:extLst>
              <a:ext uri="{FF2B5EF4-FFF2-40B4-BE49-F238E27FC236}">
                <a16:creationId xmlns="" xmlns:a16="http://schemas.microsoft.com/office/drawing/2014/main" id="{B3B2E01A-C8EB-ACBE-BB60-7BB7C9101FB3}"/>
              </a:ext>
            </a:extLst>
          </p:cNvPr>
          <p:cNvPicPr>
            <a:picLocks noChangeAspect="1"/>
          </p:cNvPicPr>
          <p:nvPr/>
        </p:nvPicPr>
        <p:blipFill>
          <a:blip r:embed="rId9"/>
          <a:stretch>
            <a:fillRect/>
          </a:stretch>
        </p:blipFill>
        <p:spPr>
          <a:xfrm>
            <a:off x="660400" y="4707773"/>
            <a:ext cx="5813286" cy="1815669"/>
          </a:xfrm>
          <a:prstGeom prst="rect">
            <a:avLst/>
          </a:prstGeom>
        </p:spPr>
      </p:pic>
      <p:pic>
        <p:nvPicPr>
          <p:cNvPr id="13" name="Picture 13" descr="Text&#10;&#10;Description automatically generated">
            <a:extLst>
              <a:ext uri="{FF2B5EF4-FFF2-40B4-BE49-F238E27FC236}">
                <a16:creationId xmlns="" xmlns:a16="http://schemas.microsoft.com/office/drawing/2014/main" id="{5CC8BEAE-45DF-97DE-EDC2-A42F68950725}"/>
              </a:ext>
            </a:extLst>
          </p:cNvPr>
          <p:cNvPicPr>
            <a:picLocks noChangeAspect="1"/>
          </p:cNvPicPr>
          <p:nvPr/>
        </p:nvPicPr>
        <p:blipFill rotWithShape="1">
          <a:blip r:embed="rId10"/>
          <a:srcRect l="123" t="-327" r="41728" b="46405"/>
          <a:stretch/>
        </p:blipFill>
        <p:spPr>
          <a:xfrm>
            <a:off x="6655330" y="4706684"/>
            <a:ext cx="5197604" cy="1818268"/>
          </a:xfrm>
          <a:prstGeom prst="rect">
            <a:avLst/>
          </a:prstGeom>
        </p:spPr>
      </p:pic>
      <p:sp>
        <p:nvSpPr>
          <p:cNvPr id="14" name="TextBox 13">
            <a:extLst>
              <a:ext uri="{FF2B5EF4-FFF2-40B4-BE49-F238E27FC236}">
                <a16:creationId xmlns="" xmlns:a16="http://schemas.microsoft.com/office/drawing/2014/main" id="{FC46B9FD-3A3D-F489-43D5-7684212E8B4B}"/>
              </a:ext>
            </a:extLst>
          </p:cNvPr>
          <p:cNvSpPr txBox="1"/>
          <p:nvPr/>
        </p:nvSpPr>
        <p:spPr>
          <a:xfrm>
            <a:off x="662608" y="4152347"/>
            <a:ext cx="602297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b="1">
                <a:ea typeface="等线"/>
              </a:rPr>
              <a:t>Getting Top Ranked Sentences</a:t>
            </a:r>
          </a:p>
        </p:txBody>
      </p:sp>
    </p:spTree>
    <p:extLst>
      <p:ext uri="{BB962C8B-B14F-4D97-AF65-F5344CB8AC3E}">
        <p14:creationId xmlns:p14="http://schemas.microsoft.com/office/powerpoint/2010/main" val="182775996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488899" y="269935"/>
            <a:ext cx="1584599" cy="998805"/>
          </a:xfrm>
          <a:prstGeom prst="rect">
            <a:avLst/>
          </a:prstGeom>
        </p:spPr>
      </p:pic>
      <p:pic>
        <p:nvPicPr>
          <p:cNvPr id="4" name="图片 3"/>
          <p:cNvPicPr>
            <a:picLocks noChangeAspect="1"/>
          </p:cNvPicPr>
          <p:nvPr/>
        </p:nvPicPr>
        <p:blipFill>
          <a:blip r:embed="rId3"/>
          <a:stretch>
            <a:fillRect/>
          </a:stretch>
        </p:blipFill>
        <p:spPr>
          <a:xfrm>
            <a:off x="10431044" y="269935"/>
            <a:ext cx="670545" cy="900755"/>
          </a:xfrm>
          <a:prstGeom prst="rect">
            <a:avLst/>
          </a:prstGeom>
        </p:spPr>
      </p:pic>
      <p:pic>
        <p:nvPicPr>
          <p:cNvPr id="5" name="图片 4"/>
          <p:cNvPicPr>
            <a:picLocks noChangeAspect="1"/>
          </p:cNvPicPr>
          <p:nvPr/>
        </p:nvPicPr>
        <p:blipFill>
          <a:blip r:embed="rId4"/>
          <a:stretch>
            <a:fillRect/>
          </a:stretch>
        </p:blipFill>
        <p:spPr>
          <a:xfrm>
            <a:off x="9593917" y="694514"/>
            <a:ext cx="659302" cy="476176"/>
          </a:xfrm>
          <a:prstGeom prst="rect">
            <a:avLst/>
          </a:prstGeom>
        </p:spPr>
      </p:pic>
      <p:pic>
        <p:nvPicPr>
          <p:cNvPr id="7" name="图片 6"/>
          <p:cNvPicPr>
            <a:picLocks noChangeAspect="1"/>
          </p:cNvPicPr>
          <p:nvPr/>
        </p:nvPicPr>
        <p:blipFill>
          <a:blip r:embed="rId5"/>
          <a:stretch>
            <a:fillRect/>
          </a:stretch>
        </p:blipFill>
        <p:spPr>
          <a:xfrm>
            <a:off x="-1" y="1192573"/>
            <a:ext cx="12192000" cy="92933"/>
          </a:xfrm>
          <a:prstGeom prst="rect">
            <a:avLst/>
          </a:prstGeom>
        </p:spPr>
      </p:pic>
      <p:pic>
        <p:nvPicPr>
          <p:cNvPr id="9" name="图片 8"/>
          <p:cNvPicPr>
            <a:picLocks noChangeAspect="1"/>
          </p:cNvPicPr>
          <p:nvPr/>
        </p:nvPicPr>
        <p:blipFill>
          <a:blip r:embed="rId6"/>
          <a:stretch>
            <a:fillRect/>
          </a:stretch>
        </p:blipFill>
        <p:spPr>
          <a:xfrm>
            <a:off x="2251323" y="534367"/>
            <a:ext cx="636306" cy="636323"/>
          </a:xfrm>
          <a:prstGeom prst="rect">
            <a:avLst/>
          </a:prstGeom>
        </p:spPr>
      </p:pic>
      <p:sp>
        <p:nvSpPr>
          <p:cNvPr id="32" name="文本框 18"/>
          <p:cNvSpPr>
            <a:spLocks noChangeArrowheads="1"/>
          </p:cNvSpPr>
          <p:nvPr/>
        </p:nvSpPr>
        <p:spPr bwMode="auto">
          <a:xfrm>
            <a:off x="2887629" y="222858"/>
            <a:ext cx="6706288"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spAutoFit/>
          </a:bodyPr>
          <a:lstStyle/>
          <a:p>
            <a:pPr algn="ctr"/>
            <a:r>
              <a:rPr lang="en-US" sz="4400" b="1">
                <a:solidFill>
                  <a:srgbClr val="FF7343"/>
                </a:solidFill>
                <a:latin typeface="Calibri"/>
                <a:ea typeface="Microsoft YaHei"/>
                <a:cs typeface="Calibri"/>
                <a:sym typeface="Microsoft YaHei" panose="020B0503020204020204" pitchFamily="34" charset="-122"/>
              </a:rPr>
              <a:t>Implementation</a:t>
            </a:r>
            <a:endParaRPr lang="en-US"/>
          </a:p>
        </p:txBody>
      </p:sp>
      <p:sp>
        <p:nvSpPr>
          <p:cNvPr id="3" name="TextBox 2">
            <a:extLst>
              <a:ext uri="{FF2B5EF4-FFF2-40B4-BE49-F238E27FC236}">
                <a16:creationId xmlns="" xmlns:a16="http://schemas.microsoft.com/office/drawing/2014/main" id="{D8879EB9-B60F-DB12-3C6F-9CF5B5E62E9B}"/>
              </a:ext>
            </a:extLst>
          </p:cNvPr>
          <p:cNvSpPr txBox="1"/>
          <p:nvPr/>
        </p:nvSpPr>
        <p:spPr>
          <a:xfrm>
            <a:off x="728869" y="2131391"/>
            <a:ext cx="602297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b="1">
                <a:ea typeface="+mn-lt"/>
                <a:cs typeface="+mn-lt"/>
              </a:rPr>
              <a:t>Calculating Accuracies</a:t>
            </a:r>
            <a:endParaRPr lang="en-GB">
              <a:ea typeface="+mn-lt"/>
              <a:cs typeface="+mn-lt"/>
            </a:endParaRPr>
          </a:p>
        </p:txBody>
      </p:sp>
      <p:pic>
        <p:nvPicPr>
          <p:cNvPr id="11" name="Picture 11">
            <a:extLst>
              <a:ext uri="{FF2B5EF4-FFF2-40B4-BE49-F238E27FC236}">
                <a16:creationId xmlns="" xmlns:a16="http://schemas.microsoft.com/office/drawing/2014/main" id="{15808886-4FE5-FE24-73CF-D9CCC330441C}"/>
              </a:ext>
            </a:extLst>
          </p:cNvPr>
          <p:cNvPicPr>
            <a:picLocks noChangeAspect="1"/>
          </p:cNvPicPr>
          <p:nvPr/>
        </p:nvPicPr>
        <p:blipFill rotWithShape="1">
          <a:blip r:embed="rId7"/>
          <a:srcRect r="43974" b="-889"/>
          <a:stretch/>
        </p:blipFill>
        <p:spPr>
          <a:xfrm>
            <a:off x="792922" y="3172072"/>
            <a:ext cx="4822309" cy="2512765"/>
          </a:xfrm>
          <a:prstGeom prst="rect">
            <a:avLst/>
          </a:prstGeom>
        </p:spPr>
      </p:pic>
      <p:pic>
        <p:nvPicPr>
          <p:cNvPr id="12" name="Picture 13" descr="Text&#10;&#10;Description automatically generated">
            <a:extLst>
              <a:ext uri="{FF2B5EF4-FFF2-40B4-BE49-F238E27FC236}">
                <a16:creationId xmlns="" xmlns:a16="http://schemas.microsoft.com/office/drawing/2014/main" id="{00132104-6C46-74E7-1E0B-7D03E1575A03}"/>
              </a:ext>
            </a:extLst>
          </p:cNvPr>
          <p:cNvPicPr>
            <a:picLocks noChangeAspect="1"/>
          </p:cNvPicPr>
          <p:nvPr/>
        </p:nvPicPr>
        <p:blipFill>
          <a:blip r:embed="rId8"/>
          <a:stretch>
            <a:fillRect/>
          </a:stretch>
        </p:blipFill>
        <p:spPr>
          <a:xfrm>
            <a:off x="5972313" y="3345638"/>
            <a:ext cx="5879547" cy="2253941"/>
          </a:xfrm>
          <a:prstGeom prst="rect">
            <a:avLst/>
          </a:prstGeom>
        </p:spPr>
      </p:pic>
    </p:spTree>
    <p:extLst>
      <p:ext uri="{BB962C8B-B14F-4D97-AF65-F5344CB8AC3E}">
        <p14:creationId xmlns:p14="http://schemas.microsoft.com/office/powerpoint/2010/main" val="13310392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488899" y="269935"/>
            <a:ext cx="1584599" cy="998805"/>
          </a:xfrm>
          <a:prstGeom prst="rect">
            <a:avLst/>
          </a:prstGeom>
        </p:spPr>
      </p:pic>
      <p:pic>
        <p:nvPicPr>
          <p:cNvPr id="4" name="图片 3"/>
          <p:cNvPicPr>
            <a:picLocks noChangeAspect="1"/>
          </p:cNvPicPr>
          <p:nvPr/>
        </p:nvPicPr>
        <p:blipFill>
          <a:blip r:embed="rId3"/>
          <a:stretch>
            <a:fillRect/>
          </a:stretch>
        </p:blipFill>
        <p:spPr>
          <a:xfrm>
            <a:off x="10431044" y="269935"/>
            <a:ext cx="670545" cy="900755"/>
          </a:xfrm>
          <a:prstGeom prst="rect">
            <a:avLst/>
          </a:prstGeom>
        </p:spPr>
      </p:pic>
      <p:pic>
        <p:nvPicPr>
          <p:cNvPr id="5" name="图片 4"/>
          <p:cNvPicPr>
            <a:picLocks noChangeAspect="1"/>
          </p:cNvPicPr>
          <p:nvPr/>
        </p:nvPicPr>
        <p:blipFill>
          <a:blip r:embed="rId4"/>
          <a:stretch>
            <a:fillRect/>
          </a:stretch>
        </p:blipFill>
        <p:spPr>
          <a:xfrm>
            <a:off x="9593917" y="694514"/>
            <a:ext cx="659302" cy="476176"/>
          </a:xfrm>
          <a:prstGeom prst="rect">
            <a:avLst/>
          </a:prstGeom>
        </p:spPr>
      </p:pic>
      <p:pic>
        <p:nvPicPr>
          <p:cNvPr id="7" name="图片 6"/>
          <p:cNvPicPr>
            <a:picLocks noChangeAspect="1"/>
          </p:cNvPicPr>
          <p:nvPr/>
        </p:nvPicPr>
        <p:blipFill>
          <a:blip r:embed="rId5"/>
          <a:stretch>
            <a:fillRect/>
          </a:stretch>
        </p:blipFill>
        <p:spPr>
          <a:xfrm>
            <a:off x="-1" y="1192573"/>
            <a:ext cx="12192000" cy="92933"/>
          </a:xfrm>
          <a:prstGeom prst="rect">
            <a:avLst/>
          </a:prstGeom>
        </p:spPr>
      </p:pic>
      <p:pic>
        <p:nvPicPr>
          <p:cNvPr id="9" name="图片 8"/>
          <p:cNvPicPr>
            <a:picLocks noChangeAspect="1"/>
          </p:cNvPicPr>
          <p:nvPr/>
        </p:nvPicPr>
        <p:blipFill>
          <a:blip r:embed="rId6"/>
          <a:stretch>
            <a:fillRect/>
          </a:stretch>
        </p:blipFill>
        <p:spPr>
          <a:xfrm>
            <a:off x="2251323" y="534367"/>
            <a:ext cx="636306" cy="636323"/>
          </a:xfrm>
          <a:prstGeom prst="rect">
            <a:avLst/>
          </a:prstGeom>
        </p:spPr>
      </p:pic>
      <p:sp>
        <p:nvSpPr>
          <p:cNvPr id="32" name="文本框 18"/>
          <p:cNvSpPr>
            <a:spLocks noChangeArrowheads="1"/>
          </p:cNvSpPr>
          <p:nvPr/>
        </p:nvSpPr>
        <p:spPr bwMode="auto">
          <a:xfrm>
            <a:off x="2887629" y="222858"/>
            <a:ext cx="6706288"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spAutoFit/>
          </a:bodyPr>
          <a:lstStyle/>
          <a:p>
            <a:pPr algn="ctr"/>
            <a:r>
              <a:rPr lang="en-US" sz="4400" b="1">
                <a:solidFill>
                  <a:srgbClr val="FF7343"/>
                </a:solidFill>
                <a:latin typeface="Calibri"/>
                <a:ea typeface="Microsoft YaHei"/>
                <a:cs typeface="Calibri"/>
              </a:rPr>
              <a:t>TESTCASES</a:t>
            </a:r>
          </a:p>
        </p:txBody>
      </p:sp>
      <p:sp>
        <p:nvSpPr>
          <p:cNvPr id="3" name="TextBox 2">
            <a:extLst>
              <a:ext uri="{FF2B5EF4-FFF2-40B4-BE49-F238E27FC236}">
                <a16:creationId xmlns="" xmlns:a16="http://schemas.microsoft.com/office/drawing/2014/main" id="{D8879EB9-B60F-DB12-3C6F-9CF5B5E62E9B}"/>
              </a:ext>
            </a:extLst>
          </p:cNvPr>
          <p:cNvSpPr txBox="1"/>
          <p:nvPr/>
        </p:nvSpPr>
        <p:spPr>
          <a:xfrm>
            <a:off x="1269999" y="2032000"/>
            <a:ext cx="6022975"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endParaRPr lang="en-GB">
              <a:ea typeface="等线"/>
            </a:endParaRPr>
          </a:p>
          <a:p>
            <a:pPr marL="285750" indent="-285750">
              <a:buFont typeface="Arial"/>
              <a:buChar char="•"/>
            </a:pPr>
            <a:endParaRPr lang="en-GB">
              <a:ea typeface="等线"/>
            </a:endParaRPr>
          </a:p>
        </p:txBody>
      </p:sp>
      <p:pic>
        <p:nvPicPr>
          <p:cNvPr id="8" name="Picture 7" descr="Text&#10;&#10;Description automatically generated">
            <a:extLst>
              <a:ext uri="{FF2B5EF4-FFF2-40B4-BE49-F238E27FC236}">
                <a16:creationId xmlns="" xmlns:a16="http://schemas.microsoft.com/office/drawing/2014/main" id="{1693A72B-473F-BD8C-3331-82DF6D6AF99E}"/>
              </a:ext>
            </a:extLst>
          </p:cNvPr>
          <p:cNvPicPr>
            <a:picLocks noChangeAspect="1"/>
          </p:cNvPicPr>
          <p:nvPr/>
        </p:nvPicPr>
        <p:blipFill>
          <a:blip r:embed="rId7"/>
          <a:stretch>
            <a:fillRect/>
          </a:stretch>
        </p:blipFill>
        <p:spPr>
          <a:xfrm>
            <a:off x="367747" y="1740396"/>
            <a:ext cx="11456504" cy="4682419"/>
          </a:xfrm>
          <a:prstGeom prst="rect">
            <a:avLst/>
          </a:prstGeom>
          <a:ln w="88900" cap="sq" cmpd="thickThin">
            <a:solidFill>
              <a:srgbClr val="FF7343"/>
            </a:solidFill>
            <a:prstDash val="solid"/>
            <a:miter lim="800000"/>
          </a:ln>
          <a:effectLst>
            <a:innerShdw blurRad="76200">
              <a:srgbClr val="000000"/>
            </a:innerShdw>
          </a:effectLst>
        </p:spPr>
      </p:pic>
    </p:spTree>
    <p:extLst>
      <p:ext uri="{BB962C8B-B14F-4D97-AF65-F5344CB8AC3E}">
        <p14:creationId xmlns:p14="http://schemas.microsoft.com/office/powerpoint/2010/main" val="403958146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488899" y="269935"/>
            <a:ext cx="1584599" cy="998805"/>
          </a:xfrm>
          <a:prstGeom prst="rect">
            <a:avLst/>
          </a:prstGeom>
        </p:spPr>
      </p:pic>
      <p:pic>
        <p:nvPicPr>
          <p:cNvPr id="4" name="图片 3"/>
          <p:cNvPicPr>
            <a:picLocks noChangeAspect="1"/>
          </p:cNvPicPr>
          <p:nvPr/>
        </p:nvPicPr>
        <p:blipFill>
          <a:blip r:embed="rId3"/>
          <a:stretch>
            <a:fillRect/>
          </a:stretch>
        </p:blipFill>
        <p:spPr>
          <a:xfrm>
            <a:off x="10431044" y="269935"/>
            <a:ext cx="670545" cy="900755"/>
          </a:xfrm>
          <a:prstGeom prst="rect">
            <a:avLst/>
          </a:prstGeom>
        </p:spPr>
      </p:pic>
      <p:pic>
        <p:nvPicPr>
          <p:cNvPr id="5" name="图片 4"/>
          <p:cNvPicPr>
            <a:picLocks noChangeAspect="1"/>
          </p:cNvPicPr>
          <p:nvPr/>
        </p:nvPicPr>
        <p:blipFill>
          <a:blip r:embed="rId4"/>
          <a:stretch>
            <a:fillRect/>
          </a:stretch>
        </p:blipFill>
        <p:spPr>
          <a:xfrm>
            <a:off x="9593917" y="694514"/>
            <a:ext cx="659302" cy="476176"/>
          </a:xfrm>
          <a:prstGeom prst="rect">
            <a:avLst/>
          </a:prstGeom>
        </p:spPr>
      </p:pic>
      <p:pic>
        <p:nvPicPr>
          <p:cNvPr id="7" name="图片 6"/>
          <p:cNvPicPr>
            <a:picLocks noChangeAspect="1"/>
          </p:cNvPicPr>
          <p:nvPr/>
        </p:nvPicPr>
        <p:blipFill>
          <a:blip r:embed="rId5"/>
          <a:stretch>
            <a:fillRect/>
          </a:stretch>
        </p:blipFill>
        <p:spPr>
          <a:xfrm>
            <a:off x="-1" y="1192573"/>
            <a:ext cx="12192000" cy="92933"/>
          </a:xfrm>
          <a:prstGeom prst="rect">
            <a:avLst/>
          </a:prstGeom>
        </p:spPr>
      </p:pic>
      <p:pic>
        <p:nvPicPr>
          <p:cNvPr id="9" name="图片 8"/>
          <p:cNvPicPr>
            <a:picLocks noChangeAspect="1"/>
          </p:cNvPicPr>
          <p:nvPr/>
        </p:nvPicPr>
        <p:blipFill>
          <a:blip r:embed="rId6"/>
          <a:stretch>
            <a:fillRect/>
          </a:stretch>
        </p:blipFill>
        <p:spPr>
          <a:xfrm>
            <a:off x="2251323" y="534367"/>
            <a:ext cx="636306" cy="636323"/>
          </a:xfrm>
          <a:prstGeom prst="rect">
            <a:avLst/>
          </a:prstGeom>
        </p:spPr>
      </p:pic>
      <p:sp>
        <p:nvSpPr>
          <p:cNvPr id="32" name="文本框 18"/>
          <p:cNvSpPr>
            <a:spLocks noChangeArrowheads="1"/>
          </p:cNvSpPr>
          <p:nvPr/>
        </p:nvSpPr>
        <p:spPr bwMode="auto">
          <a:xfrm>
            <a:off x="2709804" y="251944"/>
            <a:ext cx="6706288"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spAutoFit/>
          </a:bodyPr>
          <a:lstStyle/>
          <a:p>
            <a:pPr algn="ctr"/>
            <a:r>
              <a:rPr lang="en-US" sz="4400" b="1">
                <a:solidFill>
                  <a:srgbClr val="FF7343"/>
                </a:solidFill>
                <a:latin typeface="Calibri"/>
                <a:ea typeface="Microsoft YaHei"/>
                <a:cs typeface="Calibri"/>
                <a:sym typeface="Microsoft YaHei" panose="020B0503020204020204" pitchFamily="34" charset="-122"/>
              </a:rPr>
              <a:t>Limitations &amp; Future Scope</a:t>
            </a:r>
            <a:endParaRPr lang="en-US"/>
          </a:p>
        </p:txBody>
      </p:sp>
      <p:sp>
        <p:nvSpPr>
          <p:cNvPr id="10" name="TextBox 9">
            <a:extLst>
              <a:ext uri="{FF2B5EF4-FFF2-40B4-BE49-F238E27FC236}">
                <a16:creationId xmlns="" xmlns:a16="http://schemas.microsoft.com/office/drawing/2014/main" id="{7F584DAC-DB35-AA03-859C-CEBE7CB03D47}"/>
              </a:ext>
            </a:extLst>
          </p:cNvPr>
          <p:cNvSpPr txBox="1"/>
          <p:nvPr/>
        </p:nvSpPr>
        <p:spPr>
          <a:xfrm>
            <a:off x="881555" y="3249889"/>
            <a:ext cx="9151257" cy="465640"/>
          </a:xfrm>
          <a:prstGeom prst="rect">
            <a:avLst/>
          </a:prstGeom>
          <a:noFill/>
        </p:spPr>
        <p:txBody>
          <a:bodyPr wrap="square" lIns="91440" tIns="45720" rIns="91440" bIns="45720" anchor="t">
            <a:spAutoFit/>
          </a:bodyPr>
          <a:lstStyle/>
          <a:p>
            <a:pPr marL="285750" indent="-285750">
              <a:lnSpc>
                <a:spcPct val="150000"/>
              </a:lnSpc>
              <a:buFont typeface="Arial"/>
              <a:buChar char="•"/>
            </a:pPr>
            <a:r>
              <a:rPr lang="en-GB" sz="1800" dirty="0">
                <a:ea typeface="Calibri"/>
                <a:cs typeface="Calibri"/>
              </a:rPr>
              <a:t>Further, neural networks like LSTM,CNN can also be used to implement.</a:t>
            </a:r>
            <a:endParaRPr lang="en-GB" sz="1600" dirty="0">
              <a:ea typeface="Calibri"/>
              <a:cs typeface="Calibri"/>
            </a:endParaRPr>
          </a:p>
        </p:txBody>
      </p:sp>
      <p:pic>
        <p:nvPicPr>
          <p:cNvPr id="11" name="Picture 4" descr="Diagram&#10;&#10;Description automatically generated">
            <a:extLst>
              <a:ext uri="{FF2B5EF4-FFF2-40B4-BE49-F238E27FC236}">
                <a16:creationId xmlns="" xmlns:a16="http://schemas.microsoft.com/office/drawing/2014/main" id="{2607F652-9E57-87BA-CF40-1CB784AEADC9}"/>
              </a:ext>
            </a:extLst>
          </p:cNvPr>
          <p:cNvPicPr>
            <a:picLocks noChangeAspect="1"/>
          </p:cNvPicPr>
          <p:nvPr/>
        </p:nvPicPr>
        <p:blipFill>
          <a:blip r:embed="rId7"/>
          <a:stretch>
            <a:fillRect/>
          </a:stretch>
        </p:blipFill>
        <p:spPr>
          <a:xfrm>
            <a:off x="3113764" y="3645360"/>
            <a:ext cx="5906726" cy="3133739"/>
          </a:xfrm>
          <a:prstGeom prst="rect">
            <a:avLst/>
          </a:prstGeom>
        </p:spPr>
      </p:pic>
      <p:sp>
        <p:nvSpPr>
          <p:cNvPr id="6" name="TextBox 5">
            <a:extLst>
              <a:ext uri="{FF2B5EF4-FFF2-40B4-BE49-F238E27FC236}">
                <a16:creationId xmlns="" xmlns:a16="http://schemas.microsoft.com/office/drawing/2014/main" id="{1F783BBF-30A4-2F0D-D7E7-D88AD2DEE3A6}"/>
              </a:ext>
            </a:extLst>
          </p:cNvPr>
          <p:cNvSpPr txBox="1"/>
          <p:nvPr/>
        </p:nvSpPr>
        <p:spPr>
          <a:xfrm>
            <a:off x="824948" y="1947308"/>
            <a:ext cx="7188199" cy="1170612"/>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marL="285750" indent="-228600">
              <a:lnSpc>
                <a:spcPct val="90000"/>
              </a:lnSpc>
              <a:spcAft>
                <a:spcPts val="600"/>
              </a:spcAft>
              <a:buFont typeface="Arial" panose="020B0604020202020204" pitchFamily="34" charset="0"/>
              <a:buChar char="•"/>
            </a:pPr>
            <a:r>
              <a:rPr lang="en-US" dirty="0"/>
              <a:t>Less Accuracy</a:t>
            </a:r>
          </a:p>
          <a:p>
            <a:pPr marL="285750" indent="-228600">
              <a:lnSpc>
                <a:spcPct val="90000"/>
              </a:lnSpc>
              <a:spcAft>
                <a:spcPts val="600"/>
              </a:spcAft>
              <a:buFont typeface="Arial" panose="020B0604020202020204" pitchFamily="34" charset="0"/>
              <a:buChar char="•"/>
            </a:pPr>
            <a:r>
              <a:rPr lang="en-US" dirty="0"/>
              <a:t>High training time</a:t>
            </a:r>
            <a:endParaRPr lang="en-US" dirty="0">
              <a:ea typeface="等线"/>
            </a:endParaRPr>
          </a:p>
          <a:p>
            <a:pPr marL="285750" indent="-228600">
              <a:lnSpc>
                <a:spcPct val="90000"/>
              </a:lnSpc>
              <a:spcAft>
                <a:spcPts val="600"/>
              </a:spcAft>
              <a:buFont typeface="Arial" panose="020B0604020202020204" pitchFamily="34" charset="0"/>
              <a:buChar char="•"/>
            </a:pPr>
            <a:r>
              <a:rPr lang="en-US" dirty="0"/>
              <a:t>Biased dataset</a:t>
            </a:r>
            <a:endParaRPr lang="en-US" dirty="0">
              <a:ea typeface="等线"/>
            </a:endParaRPr>
          </a:p>
        </p:txBody>
      </p:sp>
      <p:sp>
        <p:nvSpPr>
          <p:cNvPr id="3" name="TextBox 2">
            <a:extLst>
              <a:ext uri="{FF2B5EF4-FFF2-40B4-BE49-F238E27FC236}">
                <a16:creationId xmlns="" xmlns:a16="http://schemas.microsoft.com/office/drawing/2014/main" id="{0B2C2A23-64FE-AAAB-CA3E-8F45F8B56959}"/>
              </a:ext>
            </a:extLst>
          </p:cNvPr>
          <p:cNvSpPr txBox="1"/>
          <p:nvPr/>
        </p:nvSpPr>
        <p:spPr>
          <a:xfrm>
            <a:off x="824948" y="1573103"/>
            <a:ext cx="3992858" cy="371582"/>
          </a:xfrm>
          <a:prstGeom prst="rect">
            <a:avLst/>
          </a:prstGeom>
          <a:noFill/>
        </p:spPr>
        <p:txBody>
          <a:bodyPr wrap="square" rtlCol="0">
            <a:spAutoFit/>
          </a:bodyPr>
          <a:lstStyle/>
          <a:p>
            <a:r>
              <a:rPr lang="en-IN" b="1" dirty="0"/>
              <a:t>Limitations</a:t>
            </a:r>
          </a:p>
        </p:txBody>
      </p:sp>
      <p:sp>
        <p:nvSpPr>
          <p:cNvPr id="8" name="TextBox 7">
            <a:extLst>
              <a:ext uri="{FF2B5EF4-FFF2-40B4-BE49-F238E27FC236}">
                <a16:creationId xmlns="" xmlns:a16="http://schemas.microsoft.com/office/drawing/2014/main" id="{8AB45342-89AA-489A-7F89-41329AD0E1B3}"/>
              </a:ext>
            </a:extLst>
          </p:cNvPr>
          <p:cNvSpPr txBox="1"/>
          <p:nvPr/>
        </p:nvSpPr>
        <p:spPr>
          <a:xfrm>
            <a:off x="824948" y="2984623"/>
            <a:ext cx="3992858" cy="371582"/>
          </a:xfrm>
          <a:prstGeom prst="rect">
            <a:avLst/>
          </a:prstGeom>
          <a:noFill/>
        </p:spPr>
        <p:txBody>
          <a:bodyPr wrap="square" rtlCol="0">
            <a:spAutoFit/>
          </a:bodyPr>
          <a:lstStyle/>
          <a:p>
            <a:r>
              <a:rPr lang="en-IN" b="1" dirty="0"/>
              <a:t>Future Scope</a:t>
            </a:r>
          </a:p>
        </p:txBody>
      </p:sp>
    </p:spTree>
    <p:extLst>
      <p:ext uri="{BB962C8B-B14F-4D97-AF65-F5344CB8AC3E}">
        <p14:creationId xmlns:p14="http://schemas.microsoft.com/office/powerpoint/2010/main" val="260003820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9" name="Rectangle 36">
            <a:extLst>
              <a:ext uri="{FF2B5EF4-FFF2-40B4-BE49-F238E27FC236}">
                <a16:creationId xmlns="" xmlns:a16="http://schemas.microsoft.com/office/drawing/2014/main" id="{D75A5B51-0925-4835-8511-A0DD17EAA97C}"/>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文本框 18"/>
          <p:cNvSpPr>
            <a:spLocks noChangeArrowheads="1"/>
          </p:cNvSpPr>
          <p:nvPr/>
        </p:nvSpPr>
        <p:spPr bwMode="auto">
          <a:xfrm>
            <a:off x="612648" y="365125"/>
            <a:ext cx="5295015" cy="2063808"/>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b">
            <a:normAutofit/>
          </a:bodyPr>
          <a:lstStyle/>
          <a:p>
            <a:pPr>
              <a:lnSpc>
                <a:spcPct val="90000"/>
              </a:lnSpc>
              <a:spcBef>
                <a:spcPct val="0"/>
              </a:spcBef>
              <a:spcAft>
                <a:spcPts val="600"/>
              </a:spcAft>
            </a:pPr>
            <a:r>
              <a:rPr lang="en-US" sz="5400" b="1">
                <a:latin typeface="+mj-lt"/>
                <a:ea typeface="+mj-ea"/>
                <a:cs typeface="+mj-cs"/>
                <a:sym typeface="Microsoft YaHei" panose="020B0503020204020204" pitchFamily="34" charset="-122"/>
              </a:rPr>
              <a:t>Conclusion</a:t>
            </a:r>
            <a:endParaRPr lang="en-US" sz="5400">
              <a:latin typeface="+mj-lt"/>
              <a:ea typeface="+mj-ea"/>
              <a:cs typeface="+mj-cs"/>
            </a:endParaRPr>
          </a:p>
        </p:txBody>
      </p:sp>
      <p:sp>
        <p:nvSpPr>
          <p:cNvPr id="50" name="Sketch line">
            <a:extLst>
              <a:ext uri="{FF2B5EF4-FFF2-40B4-BE49-F238E27FC236}">
                <a16:creationId xmlns="" xmlns:a16="http://schemas.microsoft.com/office/drawing/2014/main" id="{5CDFD20D-8E4F-4E3A-AF87-93F23E0DBFB3}"/>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838200" y="2650181"/>
            <a:ext cx="4343400" cy="18288"/>
          </a:xfrm>
          <a:custGeom>
            <a:avLst/>
            <a:gdLst>
              <a:gd name="connsiteX0" fmla="*/ 0 w 4343400"/>
              <a:gd name="connsiteY0" fmla="*/ 0 h 18288"/>
              <a:gd name="connsiteX1" fmla="*/ 577052 w 4343400"/>
              <a:gd name="connsiteY1" fmla="*/ 0 h 18288"/>
              <a:gd name="connsiteX2" fmla="*/ 1067235 w 4343400"/>
              <a:gd name="connsiteY2" fmla="*/ 0 h 18288"/>
              <a:gd name="connsiteX3" fmla="*/ 1600853 w 4343400"/>
              <a:gd name="connsiteY3" fmla="*/ 0 h 18288"/>
              <a:gd name="connsiteX4" fmla="*/ 2264773 w 4343400"/>
              <a:gd name="connsiteY4" fmla="*/ 0 h 18288"/>
              <a:gd name="connsiteX5" fmla="*/ 2841825 w 4343400"/>
              <a:gd name="connsiteY5" fmla="*/ 0 h 18288"/>
              <a:gd name="connsiteX6" fmla="*/ 3375442 w 4343400"/>
              <a:gd name="connsiteY6" fmla="*/ 0 h 18288"/>
              <a:gd name="connsiteX7" fmla="*/ 4343400 w 4343400"/>
              <a:gd name="connsiteY7" fmla="*/ 0 h 18288"/>
              <a:gd name="connsiteX8" fmla="*/ 4343400 w 4343400"/>
              <a:gd name="connsiteY8" fmla="*/ 18288 h 18288"/>
              <a:gd name="connsiteX9" fmla="*/ 3722914 w 4343400"/>
              <a:gd name="connsiteY9" fmla="*/ 18288 h 18288"/>
              <a:gd name="connsiteX10" fmla="*/ 3189297 w 4343400"/>
              <a:gd name="connsiteY10" fmla="*/ 18288 h 18288"/>
              <a:gd name="connsiteX11" fmla="*/ 2481943 w 4343400"/>
              <a:gd name="connsiteY11" fmla="*/ 18288 h 18288"/>
              <a:gd name="connsiteX12" fmla="*/ 1904891 w 4343400"/>
              <a:gd name="connsiteY12" fmla="*/ 18288 h 18288"/>
              <a:gd name="connsiteX13" fmla="*/ 1414707 w 4343400"/>
              <a:gd name="connsiteY13" fmla="*/ 18288 h 18288"/>
              <a:gd name="connsiteX14" fmla="*/ 750788 w 4343400"/>
              <a:gd name="connsiteY14" fmla="*/ 18288 h 18288"/>
              <a:gd name="connsiteX15" fmla="*/ 0 w 4343400"/>
              <a:gd name="connsiteY15" fmla="*/ 18288 h 18288"/>
              <a:gd name="connsiteX16" fmla="*/ 0 w 434340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343400" h="18288" fill="none" extrusionOk="0">
                <a:moveTo>
                  <a:pt x="0" y="0"/>
                </a:moveTo>
                <a:cubicBezTo>
                  <a:pt x="233209" y="-19550"/>
                  <a:pt x="330816" y="19068"/>
                  <a:pt x="577052" y="0"/>
                </a:cubicBezTo>
                <a:cubicBezTo>
                  <a:pt x="823288" y="-19068"/>
                  <a:pt x="875077" y="10360"/>
                  <a:pt x="1067235" y="0"/>
                </a:cubicBezTo>
                <a:cubicBezTo>
                  <a:pt x="1259393" y="-10360"/>
                  <a:pt x="1410699" y="2939"/>
                  <a:pt x="1600853" y="0"/>
                </a:cubicBezTo>
                <a:cubicBezTo>
                  <a:pt x="1791007" y="-2939"/>
                  <a:pt x="2101644" y="-26225"/>
                  <a:pt x="2264773" y="0"/>
                </a:cubicBezTo>
                <a:cubicBezTo>
                  <a:pt x="2427902" y="26225"/>
                  <a:pt x="2690426" y="-27726"/>
                  <a:pt x="2841825" y="0"/>
                </a:cubicBezTo>
                <a:cubicBezTo>
                  <a:pt x="2993224" y="27726"/>
                  <a:pt x="3172320" y="-18569"/>
                  <a:pt x="3375442" y="0"/>
                </a:cubicBezTo>
                <a:cubicBezTo>
                  <a:pt x="3578564" y="18569"/>
                  <a:pt x="4003119" y="21909"/>
                  <a:pt x="4343400" y="0"/>
                </a:cubicBezTo>
                <a:cubicBezTo>
                  <a:pt x="4343798" y="7429"/>
                  <a:pt x="4343380" y="10822"/>
                  <a:pt x="4343400" y="18288"/>
                </a:cubicBezTo>
                <a:cubicBezTo>
                  <a:pt x="4109047" y="14709"/>
                  <a:pt x="3996986" y="7919"/>
                  <a:pt x="3722914" y="18288"/>
                </a:cubicBezTo>
                <a:cubicBezTo>
                  <a:pt x="3448842" y="28657"/>
                  <a:pt x="3340973" y="29252"/>
                  <a:pt x="3189297" y="18288"/>
                </a:cubicBezTo>
                <a:cubicBezTo>
                  <a:pt x="3037621" y="7324"/>
                  <a:pt x="2636891" y="-9539"/>
                  <a:pt x="2481943" y="18288"/>
                </a:cubicBezTo>
                <a:cubicBezTo>
                  <a:pt x="2326995" y="46115"/>
                  <a:pt x="2131632" y="740"/>
                  <a:pt x="1904891" y="18288"/>
                </a:cubicBezTo>
                <a:cubicBezTo>
                  <a:pt x="1678150" y="35836"/>
                  <a:pt x="1575362" y="-3381"/>
                  <a:pt x="1414707" y="18288"/>
                </a:cubicBezTo>
                <a:cubicBezTo>
                  <a:pt x="1254052" y="39957"/>
                  <a:pt x="1051093" y="-335"/>
                  <a:pt x="750788" y="18288"/>
                </a:cubicBezTo>
                <a:cubicBezTo>
                  <a:pt x="450483" y="36911"/>
                  <a:pt x="293781" y="22900"/>
                  <a:pt x="0" y="18288"/>
                </a:cubicBezTo>
                <a:cubicBezTo>
                  <a:pt x="-591" y="13205"/>
                  <a:pt x="-663" y="6329"/>
                  <a:pt x="0" y="0"/>
                </a:cubicBezTo>
                <a:close/>
              </a:path>
              <a:path w="4343400" h="18288" stroke="0" extrusionOk="0">
                <a:moveTo>
                  <a:pt x="0" y="0"/>
                </a:moveTo>
                <a:cubicBezTo>
                  <a:pt x="212719" y="-28531"/>
                  <a:pt x="340561" y="-1164"/>
                  <a:pt x="577052" y="0"/>
                </a:cubicBezTo>
                <a:cubicBezTo>
                  <a:pt x="813543" y="1164"/>
                  <a:pt x="866967" y="-9376"/>
                  <a:pt x="1067235" y="0"/>
                </a:cubicBezTo>
                <a:cubicBezTo>
                  <a:pt x="1267503" y="9376"/>
                  <a:pt x="1485778" y="-20470"/>
                  <a:pt x="1774589" y="0"/>
                </a:cubicBezTo>
                <a:cubicBezTo>
                  <a:pt x="2063400" y="20470"/>
                  <a:pt x="2090152" y="-14502"/>
                  <a:pt x="2351641" y="0"/>
                </a:cubicBezTo>
                <a:cubicBezTo>
                  <a:pt x="2613130" y="14502"/>
                  <a:pt x="2802864" y="19125"/>
                  <a:pt x="2928693" y="0"/>
                </a:cubicBezTo>
                <a:cubicBezTo>
                  <a:pt x="3054522" y="-19125"/>
                  <a:pt x="3482611" y="-2038"/>
                  <a:pt x="3636046" y="0"/>
                </a:cubicBezTo>
                <a:cubicBezTo>
                  <a:pt x="3789481" y="2038"/>
                  <a:pt x="4012363" y="973"/>
                  <a:pt x="4343400" y="0"/>
                </a:cubicBezTo>
                <a:cubicBezTo>
                  <a:pt x="4342514" y="5429"/>
                  <a:pt x="4344221" y="14046"/>
                  <a:pt x="4343400" y="18288"/>
                </a:cubicBezTo>
                <a:cubicBezTo>
                  <a:pt x="4078870" y="-6138"/>
                  <a:pt x="4015967" y="29658"/>
                  <a:pt x="3809782" y="18288"/>
                </a:cubicBezTo>
                <a:cubicBezTo>
                  <a:pt x="3603597" y="6918"/>
                  <a:pt x="3495552" y="24439"/>
                  <a:pt x="3189297" y="18288"/>
                </a:cubicBezTo>
                <a:cubicBezTo>
                  <a:pt x="2883042" y="12137"/>
                  <a:pt x="2850610" y="32583"/>
                  <a:pt x="2568811" y="18288"/>
                </a:cubicBezTo>
                <a:cubicBezTo>
                  <a:pt x="2287012" y="3993"/>
                  <a:pt x="2279820" y="23580"/>
                  <a:pt x="1991759" y="18288"/>
                </a:cubicBezTo>
                <a:cubicBezTo>
                  <a:pt x="1703698" y="12996"/>
                  <a:pt x="1616455" y="23157"/>
                  <a:pt x="1284405" y="18288"/>
                </a:cubicBezTo>
                <a:cubicBezTo>
                  <a:pt x="952355" y="13419"/>
                  <a:pt x="783530" y="16053"/>
                  <a:pt x="577052" y="18288"/>
                </a:cubicBezTo>
                <a:cubicBezTo>
                  <a:pt x="370574" y="20523"/>
                  <a:pt x="173929" y="5195"/>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 xmlns:a16="http://schemas.microsoft.com/office/drawing/2014/main" id="{D8879EB9-B60F-DB12-3C6F-9CF5B5E62E9B}"/>
              </a:ext>
            </a:extLst>
          </p:cNvPr>
          <p:cNvSpPr txBox="1"/>
          <p:nvPr/>
        </p:nvSpPr>
        <p:spPr>
          <a:xfrm>
            <a:off x="612648" y="2908005"/>
            <a:ext cx="5295015" cy="3268957"/>
          </a:xfrm>
          <a:prstGeom prst="rect">
            <a:avLst/>
          </a:prstGeom>
        </p:spPr>
        <p:txBody>
          <a:bodyPr rot="0" spcFirstLastPara="0" vertOverflow="overflow" horzOverflow="overflow" vert="horz" lIns="91440" tIns="45720" rIns="91440" bIns="45720" numCol="1" spcCol="0" rtlCol="0" fromWordArt="0" anchorCtr="0" forceAA="0" compatLnSpc="1">
            <a:prstTxWarp prst="textNoShape">
              <a:avLst/>
            </a:prstTxWarp>
            <a:normAutofit/>
          </a:bodyPr>
          <a:lstStyle/>
          <a:p>
            <a:pPr marL="285750" indent="-228600">
              <a:lnSpc>
                <a:spcPct val="90000"/>
              </a:lnSpc>
              <a:spcAft>
                <a:spcPts val="600"/>
              </a:spcAft>
              <a:buFont typeface="Arial" panose="020B0604020202020204" pitchFamily="34" charset="0"/>
              <a:buChar char="•"/>
            </a:pPr>
            <a:r>
              <a:rPr lang="en-US" sz="2200"/>
              <a:t>Implemented the project on TF-IDF MODEL</a:t>
            </a:r>
          </a:p>
          <a:p>
            <a:pPr marL="285750" indent="-228600">
              <a:lnSpc>
                <a:spcPct val="90000"/>
              </a:lnSpc>
              <a:spcAft>
                <a:spcPts val="600"/>
              </a:spcAft>
              <a:buFont typeface="Arial" panose="020B0604020202020204" pitchFamily="34" charset="0"/>
              <a:buChar char="•"/>
            </a:pPr>
            <a:endParaRPr lang="en-US" sz="2200"/>
          </a:p>
          <a:p>
            <a:pPr marL="285750" indent="-228600">
              <a:lnSpc>
                <a:spcPct val="90000"/>
              </a:lnSpc>
              <a:spcAft>
                <a:spcPts val="600"/>
              </a:spcAft>
              <a:buFont typeface="Arial" panose="020B0604020202020204" pitchFamily="34" charset="0"/>
              <a:buChar char="•"/>
            </a:pPr>
            <a:r>
              <a:rPr lang="en-US" sz="2200"/>
              <a:t>Different domains have highly varied accuracies</a:t>
            </a:r>
          </a:p>
          <a:p>
            <a:pPr marL="285750" indent="-228600">
              <a:lnSpc>
                <a:spcPct val="90000"/>
              </a:lnSpc>
              <a:spcAft>
                <a:spcPts val="600"/>
              </a:spcAft>
              <a:buFont typeface="Arial" panose="020B0604020202020204" pitchFamily="34" charset="0"/>
              <a:buChar char="•"/>
            </a:pPr>
            <a:endParaRPr lang="en-US" sz="2200"/>
          </a:p>
          <a:p>
            <a:pPr marL="285750" indent="-228600">
              <a:lnSpc>
                <a:spcPct val="90000"/>
              </a:lnSpc>
              <a:spcAft>
                <a:spcPts val="600"/>
              </a:spcAft>
              <a:buFont typeface="Arial" panose="020B0604020202020204" pitchFamily="34" charset="0"/>
              <a:buChar char="•"/>
            </a:pPr>
            <a:r>
              <a:rPr lang="en-US" sz="2200"/>
              <a:t>Due to high bias nature of dataset it difficult to improve accuracy </a:t>
            </a:r>
          </a:p>
          <a:p>
            <a:pPr marL="285750" indent="-228600">
              <a:lnSpc>
                <a:spcPct val="90000"/>
              </a:lnSpc>
              <a:spcAft>
                <a:spcPts val="600"/>
              </a:spcAft>
              <a:buFont typeface="Arial" panose="020B0604020202020204" pitchFamily="34" charset="0"/>
              <a:buChar char="•"/>
            </a:pPr>
            <a:endParaRPr lang="en-US" sz="2200"/>
          </a:p>
          <a:p>
            <a:pPr marL="285750" indent="-228600">
              <a:lnSpc>
                <a:spcPct val="90000"/>
              </a:lnSpc>
              <a:spcAft>
                <a:spcPts val="600"/>
              </a:spcAft>
              <a:buFont typeface="Arial" panose="020B0604020202020204" pitchFamily="34" charset="0"/>
              <a:buChar char="•"/>
            </a:pPr>
            <a:endParaRPr lang="en-US" sz="2200"/>
          </a:p>
          <a:p>
            <a:pPr marL="285750" indent="-228600">
              <a:lnSpc>
                <a:spcPct val="90000"/>
              </a:lnSpc>
              <a:spcAft>
                <a:spcPts val="600"/>
              </a:spcAft>
              <a:buFont typeface="Arial" panose="020B0604020202020204" pitchFamily="34" charset="0"/>
              <a:buChar char="•"/>
            </a:pPr>
            <a:endParaRPr lang="en-US" sz="2200"/>
          </a:p>
        </p:txBody>
      </p:sp>
      <p:pic>
        <p:nvPicPr>
          <p:cNvPr id="9" name="图片 8"/>
          <p:cNvPicPr>
            <a:picLocks noChangeAspect="1"/>
          </p:cNvPicPr>
          <p:nvPr/>
        </p:nvPicPr>
        <p:blipFill>
          <a:blip r:embed="rId2"/>
          <a:stretch>
            <a:fillRect/>
          </a:stretch>
        </p:blipFill>
        <p:spPr>
          <a:xfrm>
            <a:off x="6396397" y="502825"/>
            <a:ext cx="2603605" cy="2603605"/>
          </a:xfrm>
          <a:prstGeom prst="rect">
            <a:avLst/>
          </a:prstGeom>
        </p:spPr>
      </p:pic>
      <p:pic>
        <p:nvPicPr>
          <p:cNvPr id="5" name="图片 4"/>
          <p:cNvPicPr>
            <a:picLocks noChangeAspect="1"/>
          </p:cNvPicPr>
          <p:nvPr/>
        </p:nvPicPr>
        <p:blipFill>
          <a:blip r:embed="rId3"/>
          <a:stretch>
            <a:fillRect/>
          </a:stretch>
        </p:blipFill>
        <p:spPr>
          <a:xfrm>
            <a:off x="9224328" y="864437"/>
            <a:ext cx="2603605" cy="1880380"/>
          </a:xfrm>
          <a:prstGeom prst="rect">
            <a:avLst/>
          </a:prstGeom>
        </p:spPr>
      </p:pic>
      <p:pic>
        <p:nvPicPr>
          <p:cNvPr id="7" name="图片 6"/>
          <p:cNvPicPr>
            <a:picLocks noChangeAspect="1"/>
          </p:cNvPicPr>
          <p:nvPr/>
        </p:nvPicPr>
        <p:blipFill>
          <a:blip r:embed="rId4"/>
          <a:stretch>
            <a:fillRect/>
          </a:stretch>
        </p:blipFill>
        <p:spPr>
          <a:xfrm>
            <a:off x="6396397" y="4764100"/>
            <a:ext cx="5431536" cy="75020"/>
          </a:xfrm>
          <a:prstGeom prst="rect">
            <a:avLst/>
          </a:prstGeom>
        </p:spPr>
      </p:pic>
      <p:pic>
        <p:nvPicPr>
          <p:cNvPr id="2" name="图片 1"/>
          <p:cNvPicPr>
            <a:picLocks noChangeAspect="1"/>
          </p:cNvPicPr>
          <p:nvPr/>
        </p:nvPicPr>
        <p:blipFill>
          <a:blip r:embed="rId5"/>
          <a:stretch>
            <a:fillRect/>
          </a:stretch>
        </p:blipFill>
        <p:spPr>
          <a:xfrm>
            <a:off x="488899" y="269935"/>
            <a:ext cx="1584599" cy="998805"/>
          </a:xfrm>
          <a:prstGeom prst="rect">
            <a:avLst/>
          </a:prstGeom>
        </p:spPr>
      </p:pic>
      <p:pic>
        <p:nvPicPr>
          <p:cNvPr id="4" name="图片 3"/>
          <p:cNvPicPr>
            <a:picLocks noChangeAspect="1"/>
          </p:cNvPicPr>
          <p:nvPr/>
        </p:nvPicPr>
        <p:blipFill>
          <a:blip r:embed="rId6"/>
          <a:stretch>
            <a:fillRect/>
          </a:stretch>
        </p:blipFill>
        <p:spPr>
          <a:xfrm>
            <a:off x="10431044" y="269935"/>
            <a:ext cx="670545" cy="900755"/>
          </a:xfrm>
          <a:prstGeom prst="rect">
            <a:avLst/>
          </a:prstGeom>
        </p:spPr>
      </p:pic>
    </p:spTree>
    <p:extLst>
      <p:ext uri="{BB962C8B-B14F-4D97-AF65-F5344CB8AC3E}">
        <p14:creationId xmlns:p14="http://schemas.microsoft.com/office/powerpoint/2010/main" val="348105260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488899" y="269935"/>
            <a:ext cx="1584599" cy="998805"/>
          </a:xfrm>
          <a:prstGeom prst="rect">
            <a:avLst/>
          </a:prstGeom>
        </p:spPr>
      </p:pic>
      <p:pic>
        <p:nvPicPr>
          <p:cNvPr id="4" name="图片 3"/>
          <p:cNvPicPr>
            <a:picLocks noChangeAspect="1"/>
          </p:cNvPicPr>
          <p:nvPr/>
        </p:nvPicPr>
        <p:blipFill>
          <a:blip r:embed="rId3"/>
          <a:stretch>
            <a:fillRect/>
          </a:stretch>
        </p:blipFill>
        <p:spPr>
          <a:xfrm>
            <a:off x="10431044" y="269935"/>
            <a:ext cx="670545" cy="900755"/>
          </a:xfrm>
          <a:prstGeom prst="rect">
            <a:avLst/>
          </a:prstGeom>
        </p:spPr>
      </p:pic>
      <p:pic>
        <p:nvPicPr>
          <p:cNvPr id="5" name="图片 4"/>
          <p:cNvPicPr>
            <a:picLocks noChangeAspect="1"/>
          </p:cNvPicPr>
          <p:nvPr/>
        </p:nvPicPr>
        <p:blipFill>
          <a:blip r:embed="rId4"/>
          <a:stretch>
            <a:fillRect/>
          </a:stretch>
        </p:blipFill>
        <p:spPr>
          <a:xfrm>
            <a:off x="9593917" y="694514"/>
            <a:ext cx="659302" cy="476176"/>
          </a:xfrm>
          <a:prstGeom prst="rect">
            <a:avLst/>
          </a:prstGeom>
        </p:spPr>
      </p:pic>
      <p:pic>
        <p:nvPicPr>
          <p:cNvPr id="7" name="图片 6"/>
          <p:cNvPicPr>
            <a:picLocks noChangeAspect="1"/>
          </p:cNvPicPr>
          <p:nvPr/>
        </p:nvPicPr>
        <p:blipFill>
          <a:blip r:embed="rId5"/>
          <a:stretch>
            <a:fillRect/>
          </a:stretch>
        </p:blipFill>
        <p:spPr>
          <a:xfrm>
            <a:off x="-1" y="1192573"/>
            <a:ext cx="12192000" cy="92933"/>
          </a:xfrm>
          <a:prstGeom prst="rect">
            <a:avLst/>
          </a:prstGeom>
        </p:spPr>
      </p:pic>
      <p:pic>
        <p:nvPicPr>
          <p:cNvPr id="9" name="图片 8"/>
          <p:cNvPicPr>
            <a:picLocks noChangeAspect="1"/>
          </p:cNvPicPr>
          <p:nvPr/>
        </p:nvPicPr>
        <p:blipFill>
          <a:blip r:embed="rId6"/>
          <a:stretch>
            <a:fillRect/>
          </a:stretch>
        </p:blipFill>
        <p:spPr>
          <a:xfrm>
            <a:off x="2251323" y="534367"/>
            <a:ext cx="636306" cy="636323"/>
          </a:xfrm>
          <a:prstGeom prst="rect">
            <a:avLst/>
          </a:prstGeom>
        </p:spPr>
      </p:pic>
      <p:sp>
        <p:nvSpPr>
          <p:cNvPr id="32" name="文本框 18"/>
          <p:cNvSpPr>
            <a:spLocks noChangeArrowheads="1"/>
          </p:cNvSpPr>
          <p:nvPr/>
        </p:nvSpPr>
        <p:spPr bwMode="auto">
          <a:xfrm>
            <a:off x="2887629" y="222858"/>
            <a:ext cx="6706288"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a:r>
              <a:rPr lang="en-US" sz="4400" b="1">
                <a:solidFill>
                  <a:srgbClr val="FF7343"/>
                </a:solidFill>
                <a:latin typeface="Calibri" panose="020F0502020204030204" pitchFamily="34" charset="0"/>
                <a:ea typeface="Microsoft YaHei" panose="020B0503020204020204" pitchFamily="34" charset="-122"/>
                <a:sym typeface="Microsoft YaHei" panose="020B0503020204020204" pitchFamily="34" charset="-122"/>
              </a:rPr>
              <a:t>References</a:t>
            </a:r>
          </a:p>
        </p:txBody>
      </p:sp>
      <p:sp>
        <p:nvSpPr>
          <p:cNvPr id="3" name="TextBox 2">
            <a:extLst>
              <a:ext uri="{FF2B5EF4-FFF2-40B4-BE49-F238E27FC236}">
                <a16:creationId xmlns="" xmlns:a16="http://schemas.microsoft.com/office/drawing/2014/main" id="{5DA241EE-3393-B06C-BF07-CDAAE89A3AEC}"/>
              </a:ext>
            </a:extLst>
          </p:cNvPr>
          <p:cNvSpPr txBox="1"/>
          <p:nvPr/>
        </p:nvSpPr>
        <p:spPr>
          <a:xfrm>
            <a:off x="706950" y="1914937"/>
            <a:ext cx="10911840" cy="258532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GB" dirty="0">
                <a:ea typeface="+mn-lt"/>
                <a:cs typeface="+mn-lt"/>
                <a:hlinkClick r:id="rId7"/>
              </a:rPr>
              <a:t>https://aclanthology.org/2021.semeval-1.44.pdf</a:t>
            </a:r>
            <a:endParaRPr lang="en-US" dirty="0">
              <a:ea typeface="+mn-lt"/>
              <a:cs typeface="+mn-lt"/>
            </a:endParaRPr>
          </a:p>
          <a:p>
            <a:endParaRPr lang="en-GB" dirty="0">
              <a:ea typeface="等线"/>
            </a:endParaRPr>
          </a:p>
          <a:p>
            <a:r>
              <a:rPr lang="en-GB" dirty="0">
                <a:ea typeface="+mn-lt"/>
                <a:cs typeface="+mn-lt"/>
                <a:hlinkClick r:id="rId8"/>
              </a:rPr>
              <a:t>https://www.researchgate.net/figure/The-number-of-papers-over-time-The-total-number-of-papers-has-surged-exponentially-over_fig1_333487946</a:t>
            </a:r>
            <a:endParaRPr lang="en-GB" dirty="0">
              <a:ea typeface="+mn-lt"/>
              <a:cs typeface="+mn-lt"/>
            </a:endParaRPr>
          </a:p>
          <a:p>
            <a:endParaRPr lang="en-GB" dirty="0">
              <a:solidFill>
                <a:srgbClr val="000000"/>
              </a:solidFill>
              <a:ea typeface="等线"/>
            </a:endParaRPr>
          </a:p>
          <a:p>
            <a:r>
              <a:rPr lang="en-GB" dirty="0">
                <a:ea typeface="+mn-lt"/>
                <a:cs typeface="+mn-lt"/>
                <a:hlinkClick r:id="rId9"/>
              </a:rPr>
              <a:t>https://www.nature.com/articles/d41586-021-01167-9</a:t>
            </a:r>
            <a:endParaRPr lang="en-GB" dirty="0">
              <a:ea typeface="等线"/>
            </a:endParaRPr>
          </a:p>
          <a:p>
            <a:endParaRPr lang="en-GB" dirty="0">
              <a:solidFill>
                <a:srgbClr val="000000"/>
              </a:solidFill>
              <a:ea typeface="等线"/>
            </a:endParaRPr>
          </a:p>
          <a:p>
            <a:endParaRPr lang="en-GB" dirty="0">
              <a:solidFill>
                <a:srgbClr val="A1C4E8"/>
              </a:solidFill>
              <a:ea typeface="等线"/>
            </a:endParaRPr>
          </a:p>
          <a:p>
            <a:endParaRPr lang="en-GB" dirty="0">
              <a:ea typeface="等线"/>
            </a:endParaRPr>
          </a:p>
        </p:txBody>
      </p:sp>
    </p:spTree>
    <p:extLst>
      <p:ext uri="{BB962C8B-B14F-4D97-AF65-F5344CB8AC3E}">
        <p14:creationId xmlns:p14="http://schemas.microsoft.com/office/powerpoint/2010/main" val="200084416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2">
            <a:extLst>
              <a:ext uri="{28A0092B-C50C-407E-A947-70E740481C1C}">
                <a14:useLocalDpi xmlns:a14="http://schemas.microsoft.com/office/drawing/2010/main" val="0"/>
              </a:ext>
            </a:extLst>
          </a:blip>
          <a:srcRect l="11063" t="21033" r="11102" b="26032"/>
          <a:stretch>
            <a:fillRect/>
          </a:stretch>
        </p:blipFill>
        <p:spPr>
          <a:xfrm>
            <a:off x="1043187" y="-270459"/>
            <a:ext cx="10035630" cy="6825243"/>
          </a:xfrm>
          <a:prstGeom prst="rect">
            <a:avLst/>
          </a:prstGeom>
        </p:spPr>
      </p:pic>
      <p:pic>
        <p:nvPicPr>
          <p:cNvPr id="3" name="图片 2"/>
          <p:cNvPicPr>
            <a:picLocks noChangeAspect="1"/>
          </p:cNvPicPr>
          <p:nvPr/>
        </p:nvPicPr>
        <p:blipFill>
          <a:blip r:embed="rId3"/>
          <a:stretch>
            <a:fillRect/>
          </a:stretch>
        </p:blipFill>
        <p:spPr>
          <a:xfrm>
            <a:off x="0" y="4775277"/>
            <a:ext cx="12192000" cy="92933"/>
          </a:xfrm>
          <a:prstGeom prst="rect">
            <a:avLst/>
          </a:prstGeom>
        </p:spPr>
      </p:pic>
      <p:sp>
        <p:nvSpPr>
          <p:cNvPr id="7" name="文本框 6" descr="e7d195523061f1c0deeec63e560781cfd59afb0ea006f2a87ABB68BF51EA6619813959095094C18C62A12F549504892A4AAA8C1554C6663626E05CA27F281A14E6983772AFC3FB97135759321DEA3D7004FB075A8443E283A7673BBBDBFD88DFA513D62253E27B7E9FFF4379D8121322A85C7E16198ADF129F152EEF5340DE1ED504E252F53EAD1F847BC471C6326134"/>
          <p:cNvSpPr txBox="1"/>
          <p:nvPr/>
        </p:nvSpPr>
        <p:spPr>
          <a:xfrm flipH="1">
            <a:off x="2567253" y="5066944"/>
            <a:ext cx="7057494" cy="830997"/>
          </a:xfrm>
          <a:prstGeom prst="rect">
            <a:avLst/>
          </a:prstGeom>
          <a:noFill/>
        </p:spPr>
        <p:txBody>
          <a:bodyPr wrap="square" rtlCol="0">
            <a:spAutoFit/>
          </a:bodyPr>
          <a:lstStyle/>
          <a:p>
            <a:pPr algn="ctr"/>
            <a:r>
              <a:rPr lang="en-US" altLang="zh-CN" sz="4800" b="1">
                <a:solidFill>
                  <a:srgbClr val="FF7343"/>
                </a:solidFill>
                <a:latin typeface="Calibri" panose="020F0502020204030204" pitchFamily="34" charset="0"/>
                <a:ea typeface="方正兰亭超细黑简体" panose="02000000000000000000" pitchFamily="2" charset="-122"/>
                <a:cs typeface="Aharoni" panose="02010803020104030203" pitchFamily="2" charset="-79"/>
              </a:rPr>
              <a:t>THANK  YOU </a:t>
            </a:r>
            <a:endParaRPr lang="zh-CN" altLang="en-US" sz="4800" b="1">
              <a:solidFill>
                <a:srgbClr val="FF7343"/>
              </a:solidFill>
              <a:latin typeface="Calibri" panose="020F0502020204030204" pitchFamily="34" charset="0"/>
              <a:ea typeface="方正兰亭超细黑简体" panose="02000000000000000000" pitchFamily="2" charset="-122"/>
              <a:cs typeface="Aharoni" panose="02010803020104030203" pitchFamily="2" charset="-79"/>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750" fill="hold"/>
                                        <p:tgtEl>
                                          <p:spTgt spid="7"/>
                                        </p:tgtEl>
                                        <p:attrNameLst>
                                          <p:attrName>ppt_w</p:attrName>
                                        </p:attrNameLst>
                                      </p:cBhvr>
                                      <p:tavLst>
                                        <p:tav tm="0">
                                          <p:val>
                                            <p:fltVal val="0"/>
                                          </p:val>
                                        </p:tav>
                                        <p:tav tm="100000">
                                          <p:val>
                                            <p:strVal val="#ppt_w"/>
                                          </p:val>
                                        </p:tav>
                                      </p:tavLst>
                                    </p:anim>
                                    <p:anim calcmode="lin" valueType="num">
                                      <p:cBhvr>
                                        <p:cTn id="8" dur="750" fill="hold"/>
                                        <p:tgtEl>
                                          <p:spTgt spid="7"/>
                                        </p:tgtEl>
                                        <p:attrNameLst>
                                          <p:attrName>ppt_h</p:attrName>
                                        </p:attrNameLst>
                                      </p:cBhvr>
                                      <p:tavLst>
                                        <p:tav tm="0">
                                          <p:val>
                                            <p:fltVal val="0"/>
                                          </p:val>
                                        </p:tav>
                                        <p:tav tm="100000">
                                          <p:val>
                                            <p:strVal val="#ppt_h"/>
                                          </p:val>
                                        </p:tav>
                                      </p:tavLst>
                                    </p:anim>
                                    <p:animEffect transition="in" filter="fade">
                                      <p:cBhvr>
                                        <p:cTn id="9" dur="75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8">
            <a:extLst>
              <a:ext uri="{FF2B5EF4-FFF2-40B4-BE49-F238E27FC236}">
                <a16:creationId xmlns="" xmlns:a16="http://schemas.microsoft.com/office/drawing/2014/main" id="{7D144591-E9E9-4209-8701-3BB48A917D51}"/>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 xmlns:a16="http://schemas.microsoft.com/office/drawing/2014/main" id="{4655F70C-F6E6-BECB-545E-D478B2266B9A}"/>
              </a:ext>
            </a:extLst>
          </p:cNvPr>
          <p:cNvSpPr txBox="1"/>
          <p:nvPr/>
        </p:nvSpPr>
        <p:spPr>
          <a:xfrm>
            <a:off x="8016084" y="547712"/>
            <a:ext cx="3337715" cy="5577367"/>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5200" b="1" kern="1200">
                <a:solidFill>
                  <a:schemeClr val="tx1"/>
                </a:solidFill>
                <a:latin typeface="+mj-lt"/>
                <a:ea typeface="+mj-ea"/>
                <a:cs typeface="+mj-cs"/>
                <a:sym typeface="Microsoft YaHei" panose="020B0503020204020204" pitchFamily="34" charset="-122"/>
              </a:rPr>
              <a:t>Agenda</a:t>
            </a:r>
          </a:p>
        </p:txBody>
      </p:sp>
      <p:graphicFrame>
        <p:nvGraphicFramePr>
          <p:cNvPr id="2" name="Content Placeholder 5">
            <a:extLst>
              <a:ext uri="{FF2B5EF4-FFF2-40B4-BE49-F238E27FC236}">
                <a16:creationId xmlns="" xmlns:a16="http://schemas.microsoft.com/office/drawing/2014/main" id="{462151DD-11A1-CB6B-9811-41CE3A174A27}"/>
              </a:ext>
            </a:extLst>
          </p:cNvPr>
          <p:cNvGraphicFramePr>
            <a:graphicFrameLocks/>
          </p:cNvGraphicFramePr>
          <p:nvPr>
            <p:extLst>
              <p:ext uri="{D42A27DB-BD31-4B8C-83A1-F6EECF244321}">
                <p14:modId xmlns:p14="http://schemas.microsoft.com/office/powerpoint/2010/main" val="2727986022"/>
              </p:ext>
            </p:extLst>
          </p:nvPr>
        </p:nvGraphicFramePr>
        <p:xfrm>
          <a:off x="838200" y="620392"/>
          <a:ext cx="6630174" cy="55046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0882105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488899" y="269935"/>
            <a:ext cx="1584599" cy="998805"/>
          </a:xfrm>
          <a:prstGeom prst="rect">
            <a:avLst/>
          </a:prstGeom>
        </p:spPr>
      </p:pic>
      <p:pic>
        <p:nvPicPr>
          <p:cNvPr id="4" name="图片 3"/>
          <p:cNvPicPr>
            <a:picLocks noChangeAspect="1"/>
          </p:cNvPicPr>
          <p:nvPr/>
        </p:nvPicPr>
        <p:blipFill>
          <a:blip r:embed="rId3"/>
          <a:stretch>
            <a:fillRect/>
          </a:stretch>
        </p:blipFill>
        <p:spPr>
          <a:xfrm>
            <a:off x="10431044" y="250885"/>
            <a:ext cx="670545" cy="900755"/>
          </a:xfrm>
          <a:prstGeom prst="rect">
            <a:avLst/>
          </a:prstGeom>
        </p:spPr>
      </p:pic>
      <p:pic>
        <p:nvPicPr>
          <p:cNvPr id="5" name="图片 4"/>
          <p:cNvPicPr>
            <a:picLocks noChangeAspect="1"/>
          </p:cNvPicPr>
          <p:nvPr/>
        </p:nvPicPr>
        <p:blipFill>
          <a:blip r:embed="rId4"/>
          <a:stretch>
            <a:fillRect/>
          </a:stretch>
        </p:blipFill>
        <p:spPr>
          <a:xfrm>
            <a:off x="9593917" y="694514"/>
            <a:ext cx="659302" cy="476176"/>
          </a:xfrm>
          <a:prstGeom prst="rect">
            <a:avLst/>
          </a:prstGeom>
        </p:spPr>
      </p:pic>
      <p:pic>
        <p:nvPicPr>
          <p:cNvPr id="7" name="图片 6"/>
          <p:cNvPicPr>
            <a:picLocks noChangeAspect="1"/>
          </p:cNvPicPr>
          <p:nvPr/>
        </p:nvPicPr>
        <p:blipFill>
          <a:blip r:embed="rId5"/>
          <a:stretch>
            <a:fillRect/>
          </a:stretch>
        </p:blipFill>
        <p:spPr>
          <a:xfrm>
            <a:off x="-1" y="1192573"/>
            <a:ext cx="12192000" cy="92933"/>
          </a:xfrm>
          <a:prstGeom prst="rect">
            <a:avLst/>
          </a:prstGeom>
        </p:spPr>
      </p:pic>
      <p:pic>
        <p:nvPicPr>
          <p:cNvPr id="9" name="图片 8"/>
          <p:cNvPicPr>
            <a:picLocks noChangeAspect="1"/>
          </p:cNvPicPr>
          <p:nvPr/>
        </p:nvPicPr>
        <p:blipFill>
          <a:blip r:embed="rId6"/>
          <a:stretch>
            <a:fillRect/>
          </a:stretch>
        </p:blipFill>
        <p:spPr>
          <a:xfrm>
            <a:off x="2251323" y="534367"/>
            <a:ext cx="636306" cy="636323"/>
          </a:xfrm>
          <a:prstGeom prst="rect">
            <a:avLst/>
          </a:prstGeom>
        </p:spPr>
      </p:pic>
      <p:sp>
        <p:nvSpPr>
          <p:cNvPr id="24" name="文本框 18"/>
          <p:cNvSpPr>
            <a:spLocks noChangeArrowheads="1"/>
          </p:cNvSpPr>
          <p:nvPr/>
        </p:nvSpPr>
        <p:spPr bwMode="auto">
          <a:xfrm>
            <a:off x="2887629" y="222858"/>
            <a:ext cx="6706288"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a:r>
              <a:rPr lang="en-US" sz="4400" b="1">
                <a:solidFill>
                  <a:srgbClr val="FF7343"/>
                </a:solidFill>
                <a:latin typeface="Calibri" panose="020F0502020204030204" pitchFamily="34" charset="0"/>
                <a:ea typeface="Microsoft YaHei" panose="020B0503020204020204" pitchFamily="34" charset="-122"/>
                <a:sym typeface="Microsoft YaHei" panose="020B0503020204020204" pitchFamily="34" charset="-122"/>
              </a:rPr>
              <a:t>Introduction</a:t>
            </a:r>
          </a:p>
        </p:txBody>
      </p:sp>
      <p:sp>
        <p:nvSpPr>
          <p:cNvPr id="32" name="Content Placeholder 31">
            <a:extLst>
              <a:ext uri="{FF2B5EF4-FFF2-40B4-BE49-F238E27FC236}">
                <a16:creationId xmlns="" xmlns:a16="http://schemas.microsoft.com/office/drawing/2014/main" id="{1DB3CC2A-1F31-E44F-20FC-744EF19FC6AE}"/>
              </a:ext>
            </a:extLst>
          </p:cNvPr>
          <p:cNvSpPr txBox="1">
            <a:spLocks noGrp="1"/>
          </p:cNvSpPr>
          <p:nvPr>
            <p:ph sz="half" idx="1"/>
          </p:nvPr>
        </p:nvSpPr>
        <p:spPr>
          <a:xfrm>
            <a:off x="311539" y="1657674"/>
            <a:ext cx="5856513" cy="458984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150000"/>
              </a:lnSpc>
            </a:pPr>
            <a:r>
              <a:rPr lang="en-GB" sz="1800">
                <a:ea typeface="+mn-lt"/>
                <a:cs typeface="+mn-lt"/>
              </a:rPr>
              <a:t>The term </a:t>
            </a:r>
            <a:r>
              <a:rPr lang="en-GB" sz="1800" i="1">
                <a:ea typeface="+mn-lt"/>
                <a:cs typeface="+mn-lt"/>
              </a:rPr>
              <a:t>research paper</a:t>
            </a:r>
            <a:r>
              <a:rPr lang="en-GB" sz="1800">
                <a:ea typeface="+mn-lt"/>
                <a:cs typeface="+mn-lt"/>
              </a:rPr>
              <a:t> refer to a scholarly article that contains the results of original research or an evaluation of research conducted by others.</a:t>
            </a:r>
          </a:p>
          <a:p>
            <a:pPr>
              <a:lnSpc>
                <a:spcPct val="150000"/>
              </a:lnSpc>
            </a:pPr>
            <a:r>
              <a:rPr lang="en-US" sz="1800">
                <a:ea typeface="+mn-lt"/>
                <a:cs typeface="+mn-lt"/>
              </a:rPr>
              <a:t>Scientific publications address a lot of research related questions about</a:t>
            </a:r>
          </a:p>
          <a:p>
            <a:pPr marL="800100" lvl="1" indent="-342900">
              <a:lnSpc>
                <a:spcPct val="150000"/>
              </a:lnSpc>
              <a:buFont typeface="Courier New" panose="020B0604020202020204" pitchFamily="34" charset="0"/>
              <a:buChar char="o"/>
            </a:pPr>
            <a:r>
              <a:rPr lang="en-US" sz="1800">
                <a:ea typeface="+mn-lt"/>
                <a:cs typeface="+mn-lt"/>
              </a:rPr>
              <a:t>target data set</a:t>
            </a:r>
          </a:p>
          <a:p>
            <a:pPr lvl="1">
              <a:lnSpc>
                <a:spcPct val="150000"/>
              </a:lnSpc>
              <a:buFont typeface="Courier New" panose="020B0604020202020204" pitchFamily="34" charset="0"/>
              <a:buChar char="o"/>
            </a:pPr>
            <a:r>
              <a:rPr lang="en-US" sz="1800">
                <a:ea typeface="+mn-lt"/>
                <a:cs typeface="+mn-lt"/>
              </a:rPr>
              <a:t>state-of-art techniques</a:t>
            </a:r>
          </a:p>
          <a:p>
            <a:pPr lvl="1">
              <a:lnSpc>
                <a:spcPct val="150000"/>
              </a:lnSpc>
              <a:buFont typeface="Courier New" panose="020B0604020202020204" pitchFamily="34" charset="0"/>
              <a:buChar char="o"/>
            </a:pPr>
            <a:r>
              <a:rPr lang="en-US" sz="1800">
                <a:ea typeface="+mn-lt"/>
                <a:cs typeface="+mn-lt"/>
              </a:rPr>
              <a:t>novel approaches</a:t>
            </a:r>
          </a:p>
          <a:p>
            <a:pPr lvl="1">
              <a:lnSpc>
                <a:spcPct val="150000"/>
              </a:lnSpc>
              <a:buFont typeface="Courier New" panose="020B0604020202020204" pitchFamily="34" charset="0"/>
              <a:buChar char="o"/>
            </a:pPr>
            <a:r>
              <a:rPr lang="en-US" sz="1800">
                <a:ea typeface="+mn-lt"/>
                <a:cs typeface="+mn-lt"/>
              </a:rPr>
              <a:t>baseline systems and other information like pre/post processing pipelines and results.</a:t>
            </a:r>
            <a:endParaRPr lang="en-US" sz="1800">
              <a:ea typeface="Calibri" panose="020F0502020204030204"/>
              <a:cs typeface="Calibri"/>
            </a:endParaRPr>
          </a:p>
        </p:txBody>
      </p:sp>
      <p:pic>
        <p:nvPicPr>
          <p:cNvPr id="39" name="Content Placeholder 38" descr="Chart, line chart&#10;&#10;Description automatically generated">
            <a:extLst>
              <a:ext uri="{FF2B5EF4-FFF2-40B4-BE49-F238E27FC236}">
                <a16:creationId xmlns="" xmlns:a16="http://schemas.microsoft.com/office/drawing/2014/main" id="{2C7014A7-0DDF-0F81-9364-88CBFDFF5686}"/>
              </a:ext>
            </a:extLst>
          </p:cNvPr>
          <p:cNvPicPr>
            <a:picLocks noGrp="1" noChangeAspect="1"/>
          </p:cNvPicPr>
          <p:nvPr>
            <p:ph sz="half" idx="2"/>
          </p:nvPr>
        </p:nvPicPr>
        <p:blipFill>
          <a:blip r:embed="rId7">
            <a:extLst>
              <a:ext uri="{28A0092B-C50C-407E-A947-70E740481C1C}">
                <a14:useLocalDpi xmlns:a14="http://schemas.microsoft.com/office/drawing/2010/main" val="0"/>
              </a:ext>
            </a:extLst>
          </a:blip>
          <a:stretch>
            <a:fillRect/>
          </a:stretch>
        </p:blipFill>
        <p:spPr>
          <a:xfrm>
            <a:off x="6240773" y="1914937"/>
            <a:ext cx="5648325" cy="4192620"/>
          </a:xfrm>
        </p:spPr>
      </p:pic>
    </p:spTree>
    <p:extLst>
      <p:ext uri="{BB962C8B-B14F-4D97-AF65-F5344CB8AC3E}">
        <p14:creationId xmlns:p14="http://schemas.microsoft.com/office/powerpoint/2010/main" val="2793752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488899" y="269935"/>
            <a:ext cx="1584599" cy="998805"/>
          </a:xfrm>
          <a:prstGeom prst="rect">
            <a:avLst/>
          </a:prstGeom>
        </p:spPr>
      </p:pic>
      <p:pic>
        <p:nvPicPr>
          <p:cNvPr id="4" name="图片 3"/>
          <p:cNvPicPr>
            <a:picLocks noChangeAspect="1"/>
          </p:cNvPicPr>
          <p:nvPr/>
        </p:nvPicPr>
        <p:blipFill>
          <a:blip r:embed="rId3"/>
          <a:stretch>
            <a:fillRect/>
          </a:stretch>
        </p:blipFill>
        <p:spPr>
          <a:xfrm>
            <a:off x="10431044" y="269935"/>
            <a:ext cx="670545" cy="900755"/>
          </a:xfrm>
          <a:prstGeom prst="rect">
            <a:avLst/>
          </a:prstGeom>
        </p:spPr>
      </p:pic>
      <p:pic>
        <p:nvPicPr>
          <p:cNvPr id="5" name="图片 4"/>
          <p:cNvPicPr>
            <a:picLocks noChangeAspect="1"/>
          </p:cNvPicPr>
          <p:nvPr/>
        </p:nvPicPr>
        <p:blipFill>
          <a:blip r:embed="rId4"/>
          <a:stretch>
            <a:fillRect/>
          </a:stretch>
        </p:blipFill>
        <p:spPr>
          <a:xfrm>
            <a:off x="9593917" y="694514"/>
            <a:ext cx="659302" cy="476176"/>
          </a:xfrm>
          <a:prstGeom prst="rect">
            <a:avLst/>
          </a:prstGeom>
        </p:spPr>
      </p:pic>
      <p:pic>
        <p:nvPicPr>
          <p:cNvPr id="7" name="图片 6"/>
          <p:cNvPicPr>
            <a:picLocks noChangeAspect="1"/>
          </p:cNvPicPr>
          <p:nvPr/>
        </p:nvPicPr>
        <p:blipFill>
          <a:blip r:embed="rId5"/>
          <a:stretch>
            <a:fillRect/>
          </a:stretch>
        </p:blipFill>
        <p:spPr>
          <a:xfrm>
            <a:off x="-1" y="1192573"/>
            <a:ext cx="12192000" cy="92933"/>
          </a:xfrm>
          <a:prstGeom prst="rect">
            <a:avLst/>
          </a:prstGeom>
        </p:spPr>
      </p:pic>
      <p:pic>
        <p:nvPicPr>
          <p:cNvPr id="9" name="图片 8"/>
          <p:cNvPicPr>
            <a:picLocks noChangeAspect="1"/>
          </p:cNvPicPr>
          <p:nvPr/>
        </p:nvPicPr>
        <p:blipFill>
          <a:blip r:embed="rId6"/>
          <a:stretch>
            <a:fillRect/>
          </a:stretch>
        </p:blipFill>
        <p:spPr>
          <a:xfrm>
            <a:off x="2251323" y="534367"/>
            <a:ext cx="636306" cy="636323"/>
          </a:xfrm>
          <a:prstGeom prst="rect">
            <a:avLst/>
          </a:prstGeom>
        </p:spPr>
      </p:pic>
      <p:sp>
        <p:nvSpPr>
          <p:cNvPr id="24" name="文本框 18"/>
          <p:cNvSpPr>
            <a:spLocks noChangeArrowheads="1"/>
          </p:cNvSpPr>
          <p:nvPr/>
        </p:nvSpPr>
        <p:spPr bwMode="auto">
          <a:xfrm>
            <a:off x="3554195" y="222858"/>
            <a:ext cx="2138086"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sz="4400" b="1">
                <a:solidFill>
                  <a:srgbClr val="FF7343"/>
                </a:solidFill>
                <a:latin typeface="Calibri" panose="020F0502020204030204" pitchFamily="34" charset="0"/>
                <a:ea typeface="Microsoft YaHei" panose="020B0503020204020204" pitchFamily="34" charset="-122"/>
                <a:sym typeface="Microsoft YaHei" panose="020B0503020204020204" pitchFamily="34" charset="-122"/>
              </a:rPr>
              <a:t>Abstract</a:t>
            </a:r>
          </a:p>
        </p:txBody>
      </p:sp>
      <p:sp>
        <p:nvSpPr>
          <p:cNvPr id="3" name="TextBox 2"/>
          <p:cNvSpPr txBox="1"/>
          <p:nvPr/>
        </p:nvSpPr>
        <p:spPr>
          <a:xfrm>
            <a:off x="338328" y="1947672"/>
            <a:ext cx="11603736" cy="3831818"/>
          </a:xfrm>
          <a:prstGeom prst="rect">
            <a:avLst/>
          </a:prstGeom>
          <a:noFill/>
        </p:spPr>
        <p:txBody>
          <a:bodyPr wrap="square" rtlCol="0">
            <a:spAutoFit/>
          </a:bodyPr>
          <a:lstStyle/>
          <a:p>
            <a:pPr algn="just">
              <a:lnSpc>
                <a:spcPct val="150000"/>
              </a:lnSpc>
            </a:pPr>
            <a:r>
              <a:rPr lang="en-US" dirty="0"/>
              <a:t>In the past century, the academic publishing world has changed drastically in volume and velocity. Researchers state their findings plainly and with corresponding evidence so that other researchers can consequently use the paper in their own research. Today’s researchers can publish not only in an ever-growing number of traditional venues, such as conferences and journals, but also in electronic preprint repositories and in mega-journals that provide rapid publication times. </a:t>
            </a:r>
            <a:r>
              <a:rPr lang="en-US" dirty="0" smtClean="0"/>
              <a:t>With </a:t>
            </a:r>
            <a:r>
              <a:rPr lang="en-US" dirty="0"/>
              <a:t>abundantly growing size of publications every year, manually reading and </a:t>
            </a:r>
            <a:r>
              <a:rPr lang="en-US" dirty="0" err="1"/>
              <a:t>analysing</a:t>
            </a:r>
            <a:r>
              <a:rPr lang="en-US" dirty="0"/>
              <a:t> the documents is a hassle. We aim to develop a system that can automatically parse the target set of published articles to automatically identify important sentences. However, this is challenging because getting labelled data set per domains is expensive. So, we propose to build models that work with limited data sets per domain.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488899" y="223282"/>
            <a:ext cx="1584599" cy="998805"/>
          </a:xfrm>
          <a:prstGeom prst="rect">
            <a:avLst/>
          </a:prstGeom>
        </p:spPr>
      </p:pic>
      <p:pic>
        <p:nvPicPr>
          <p:cNvPr id="4" name="图片 3"/>
          <p:cNvPicPr>
            <a:picLocks noChangeAspect="1"/>
          </p:cNvPicPr>
          <p:nvPr/>
        </p:nvPicPr>
        <p:blipFill>
          <a:blip r:embed="rId3"/>
          <a:stretch>
            <a:fillRect/>
          </a:stretch>
        </p:blipFill>
        <p:spPr>
          <a:xfrm>
            <a:off x="10431044" y="269935"/>
            <a:ext cx="670545" cy="900755"/>
          </a:xfrm>
          <a:prstGeom prst="rect">
            <a:avLst/>
          </a:prstGeom>
        </p:spPr>
      </p:pic>
      <p:pic>
        <p:nvPicPr>
          <p:cNvPr id="5" name="图片 4"/>
          <p:cNvPicPr>
            <a:picLocks noChangeAspect="1"/>
          </p:cNvPicPr>
          <p:nvPr/>
        </p:nvPicPr>
        <p:blipFill>
          <a:blip r:embed="rId4"/>
          <a:stretch>
            <a:fillRect/>
          </a:stretch>
        </p:blipFill>
        <p:spPr>
          <a:xfrm>
            <a:off x="9593917" y="694514"/>
            <a:ext cx="659302" cy="476176"/>
          </a:xfrm>
          <a:prstGeom prst="rect">
            <a:avLst/>
          </a:prstGeom>
        </p:spPr>
      </p:pic>
      <p:pic>
        <p:nvPicPr>
          <p:cNvPr id="7" name="图片 6"/>
          <p:cNvPicPr>
            <a:picLocks noChangeAspect="1"/>
          </p:cNvPicPr>
          <p:nvPr/>
        </p:nvPicPr>
        <p:blipFill>
          <a:blip r:embed="rId5"/>
          <a:stretch>
            <a:fillRect/>
          </a:stretch>
        </p:blipFill>
        <p:spPr>
          <a:xfrm>
            <a:off x="-1" y="1192573"/>
            <a:ext cx="12192000" cy="92933"/>
          </a:xfrm>
          <a:prstGeom prst="rect">
            <a:avLst/>
          </a:prstGeom>
        </p:spPr>
      </p:pic>
      <p:pic>
        <p:nvPicPr>
          <p:cNvPr id="9" name="图片 8"/>
          <p:cNvPicPr>
            <a:picLocks noChangeAspect="1"/>
          </p:cNvPicPr>
          <p:nvPr/>
        </p:nvPicPr>
        <p:blipFill>
          <a:blip r:embed="rId6"/>
          <a:stretch>
            <a:fillRect/>
          </a:stretch>
        </p:blipFill>
        <p:spPr>
          <a:xfrm>
            <a:off x="2251323" y="534367"/>
            <a:ext cx="636306" cy="636323"/>
          </a:xfrm>
          <a:prstGeom prst="rect">
            <a:avLst/>
          </a:prstGeom>
        </p:spPr>
      </p:pic>
      <p:sp>
        <p:nvSpPr>
          <p:cNvPr id="39" name="文本框 18"/>
          <p:cNvSpPr>
            <a:spLocks noChangeArrowheads="1"/>
          </p:cNvSpPr>
          <p:nvPr/>
        </p:nvSpPr>
        <p:spPr bwMode="auto">
          <a:xfrm>
            <a:off x="2743201" y="222858"/>
            <a:ext cx="6873712"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spAutoFit/>
          </a:bodyPr>
          <a:lstStyle/>
          <a:p>
            <a:pPr algn="ctr"/>
            <a:r>
              <a:rPr lang="en-US" altLang="zh-CN" sz="4400" b="1">
                <a:solidFill>
                  <a:srgbClr val="FF7343"/>
                </a:solidFill>
                <a:latin typeface="Calibri"/>
                <a:ea typeface="Microsoft YaHei"/>
                <a:cs typeface="Calibri"/>
              </a:rPr>
              <a:t>Literature Review</a:t>
            </a:r>
            <a:endParaRPr lang="en-US" altLang="zh-CN" sz="4400" b="1">
              <a:solidFill>
                <a:srgbClr val="FF7343"/>
              </a:solidFill>
              <a:latin typeface="Calibri" panose="020F0502020204030204" pitchFamily="34" charset="0"/>
              <a:ea typeface="Microsoft YaHei" panose="020B0503020204020204" pitchFamily="34" charset="-122"/>
              <a:cs typeface="Calibri"/>
            </a:endParaRPr>
          </a:p>
        </p:txBody>
      </p:sp>
      <p:graphicFrame>
        <p:nvGraphicFramePr>
          <p:cNvPr id="3" name="Table 7">
            <a:extLst>
              <a:ext uri="{FF2B5EF4-FFF2-40B4-BE49-F238E27FC236}">
                <a16:creationId xmlns="" xmlns:a16="http://schemas.microsoft.com/office/drawing/2014/main" id="{C8206FA7-03F1-DCAD-FC9B-5206C5FED1B4}"/>
              </a:ext>
            </a:extLst>
          </p:cNvPr>
          <p:cNvGraphicFramePr>
            <a:graphicFrameLocks noGrp="1"/>
          </p:cNvGraphicFramePr>
          <p:nvPr>
            <p:extLst>
              <p:ext uri="{D42A27DB-BD31-4B8C-83A1-F6EECF244321}">
                <p14:modId xmlns:p14="http://schemas.microsoft.com/office/powerpoint/2010/main" val="1601790700"/>
              </p:ext>
            </p:extLst>
          </p:nvPr>
        </p:nvGraphicFramePr>
        <p:xfrm>
          <a:off x="488899" y="1303808"/>
          <a:ext cx="11202358" cy="5498223"/>
        </p:xfrm>
        <a:graphic>
          <a:graphicData uri="http://schemas.openxmlformats.org/drawingml/2006/table">
            <a:tbl>
              <a:tblPr firstRow="1" bandRow="1">
                <a:tableStyleId>{21E4AEA4-8DFA-4A89-87EB-49C32662AFE0}</a:tableStyleId>
              </a:tblPr>
              <a:tblGrid>
                <a:gridCol w="960358">
                  <a:extLst>
                    <a:ext uri="{9D8B030D-6E8A-4147-A177-3AD203B41FA5}">
                      <a16:colId xmlns="" xmlns:a16="http://schemas.microsoft.com/office/drawing/2014/main" val="3768418243"/>
                    </a:ext>
                  </a:extLst>
                </a:gridCol>
                <a:gridCol w="2566363">
                  <a:extLst>
                    <a:ext uri="{9D8B030D-6E8A-4147-A177-3AD203B41FA5}">
                      <a16:colId xmlns="" xmlns:a16="http://schemas.microsoft.com/office/drawing/2014/main" val="1873892615"/>
                    </a:ext>
                  </a:extLst>
                </a:gridCol>
                <a:gridCol w="4146568">
                  <a:extLst>
                    <a:ext uri="{9D8B030D-6E8A-4147-A177-3AD203B41FA5}">
                      <a16:colId xmlns="" xmlns:a16="http://schemas.microsoft.com/office/drawing/2014/main" val="1272936329"/>
                    </a:ext>
                  </a:extLst>
                </a:gridCol>
                <a:gridCol w="2710082">
                  <a:extLst>
                    <a:ext uri="{9D8B030D-6E8A-4147-A177-3AD203B41FA5}">
                      <a16:colId xmlns="" xmlns:a16="http://schemas.microsoft.com/office/drawing/2014/main" val="169039603"/>
                    </a:ext>
                  </a:extLst>
                </a:gridCol>
                <a:gridCol w="818987">
                  <a:extLst>
                    <a:ext uri="{9D8B030D-6E8A-4147-A177-3AD203B41FA5}">
                      <a16:colId xmlns="" xmlns:a16="http://schemas.microsoft.com/office/drawing/2014/main" val="2994933877"/>
                    </a:ext>
                  </a:extLst>
                </a:gridCol>
              </a:tblGrid>
              <a:tr h="599961">
                <a:tc>
                  <a:txBody>
                    <a:bodyPr/>
                    <a:lstStyle/>
                    <a:p>
                      <a:pPr algn="just"/>
                      <a:r>
                        <a:rPr lang="en-IN" dirty="0"/>
                        <a:t>Paper </a:t>
                      </a:r>
                    </a:p>
                    <a:p>
                      <a:pPr algn="just"/>
                      <a:r>
                        <a:rPr lang="en-IN" dirty="0"/>
                        <a:t>No.</a:t>
                      </a:r>
                    </a:p>
                  </a:txBody>
                  <a:tcPr/>
                </a:tc>
                <a:tc>
                  <a:txBody>
                    <a:bodyPr/>
                    <a:lstStyle/>
                    <a:p>
                      <a:pPr algn="just"/>
                      <a:r>
                        <a:rPr lang="en-IN"/>
                        <a:t>Title</a:t>
                      </a:r>
                    </a:p>
                  </a:txBody>
                  <a:tcPr/>
                </a:tc>
                <a:tc>
                  <a:txBody>
                    <a:bodyPr/>
                    <a:lstStyle/>
                    <a:p>
                      <a:pPr algn="just"/>
                      <a:r>
                        <a:rPr lang="en-IN"/>
                        <a:t>Methodology</a:t>
                      </a:r>
                    </a:p>
                  </a:txBody>
                  <a:tcPr/>
                </a:tc>
                <a:tc>
                  <a:txBody>
                    <a:bodyPr/>
                    <a:lstStyle/>
                    <a:p>
                      <a:pPr algn="just"/>
                      <a:r>
                        <a:rPr lang="en-IN"/>
                        <a:t>Pros/Cons</a:t>
                      </a:r>
                    </a:p>
                  </a:txBody>
                  <a:tcPr/>
                </a:tc>
                <a:tc>
                  <a:txBody>
                    <a:bodyPr/>
                    <a:lstStyle/>
                    <a:p>
                      <a:pPr algn="just"/>
                      <a:r>
                        <a:rPr lang="en-IN"/>
                        <a:t>Year</a:t>
                      </a:r>
                    </a:p>
                  </a:txBody>
                  <a:tcPr/>
                </a:tc>
                <a:extLst>
                  <a:ext uri="{0D108BD9-81ED-4DB2-BD59-A6C34878D82A}">
                    <a16:rowId xmlns="" xmlns:a16="http://schemas.microsoft.com/office/drawing/2014/main" val="1950167934"/>
                  </a:ext>
                </a:extLst>
              </a:tr>
              <a:tr h="1492317">
                <a:tc>
                  <a:txBody>
                    <a:bodyPr/>
                    <a:lstStyle/>
                    <a:p>
                      <a:pPr algn="just"/>
                      <a:r>
                        <a:rPr lang="en-IN"/>
                        <a:t>1</a:t>
                      </a:r>
                    </a:p>
                  </a:txBody>
                  <a:tcPr/>
                </a:tc>
                <a:tc>
                  <a:txBody>
                    <a:bodyPr/>
                    <a:lstStyle/>
                    <a:p>
                      <a:pPr lvl="0" algn="ctr">
                        <a:lnSpc>
                          <a:spcPct val="100000"/>
                        </a:lnSpc>
                        <a:spcBef>
                          <a:spcPts val="0"/>
                        </a:spcBef>
                        <a:spcAft>
                          <a:spcPts val="0"/>
                        </a:spcAft>
                        <a:buNone/>
                      </a:pPr>
                      <a:r>
                        <a:rPr lang="en-IN" sz="1800" b="1" i="0" u="none" strike="noStrike" kern="1200" noProof="0" dirty="0">
                          <a:solidFill>
                            <a:schemeClr val="dk1"/>
                          </a:solidFill>
                          <a:latin typeface="+mn-lt"/>
                          <a:ea typeface="+mn-ea"/>
                          <a:cs typeface="+mn-cs"/>
                        </a:rPr>
                        <a:t>Contract Information Extraction Using Machine Learning</a:t>
                      </a:r>
                      <a:endParaRPr lang="en-US" sz="1800" b="1" i="0" u="none" strike="noStrike" kern="1200" dirty="0">
                        <a:solidFill>
                          <a:schemeClr val="dk1"/>
                        </a:solidFill>
                        <a:latin typeface="+mn-lt"/>
                        <a:ea typeface="+mn-ea"/>
                        <a:cs typeface="+mn-cs"/>
                      </a:endParaRPr>
                    </a:p>
                  </a:txBody>
                  <a:tcPr/>
                </a:tc>
                <a:tc>
                  <a:txBody>
                    <a:bodyPr/>
                    <a:lstStyle/>
                    <a:p>
                      <a:pPr lvl="0" algn="just">
                        <a:lnSpc>
                          <a:spcPct val="100000"/>
                        </a:lnSpc>
                        <a:spcBef>
                          <a:spcPts val="0"/>
                        </a:spcBef>
                        <a:spcAft>
                          <a:spcPts val="0"/>
                        </a:spcAft>
                        <a:buNone/>
                      </a:pPr>
                      <a:r>
                        <a:rPr lang="en-IN" sz="1200" b="0" i="0" u="none" strike="noStrike" noProof="0" dirty="0">
                          <a:latin typeface="等线"/>
                        </a:rPr>
                        <a:t>To extract this key information from the </a:t>
                      </a:r>
                      <a:r>
                        <a:rPr lang="en-IN" sz="1200" b="0" i="0" u="none" strike="noStrike" noProof="0" dirty="0" err="1">
                          <a:latin typeface="等线"/>
                        </a:rPr>
                        <a:t>contracts,Named</a:t>
                      </a:r>
                      <a:r>
                        <a:rPr lang="en-IN" sz="1200" b="0" i="0" u="none" strike="noStrike" noProof="0" dirty="0">
                          <a:latin typeface="等线"/>
                        </a:rPr>
                        <a:t> Entity Recognition(NER)  along with other classifiers is used.</a:t>
                      </a:r>
                      <a:endParaRPr lang="en-US" sz="1200" dirty="0"/>
                    </a:p>
                    <a:p>
                      <a:pPr lvl="0" algn="just">
                        <a:lnSpc>
                          <a:spcPct val="100000"/>
                        </a:lnSpc>
                        <a:spcBef>
                          <a:spcPts val="0"/>
                        </a:spcBef>
                        <a:spcAft>
                          <a:spcPts val="0"/>
                        </a:spcAft>
                        <a:buNone/>
                      </a:pPr>
                      <a:r>
                        <a:rPr lang="en-IN" sz="1200" b="0" i="0" u="none" strike="noStrike" noProof="0" dirty="0">
                          <a:latin typeface="等线"/>
                        </a:rPr>
                        <a:t>A framework is created with a sample of contracts</a:t>
                      </a:r>
                      <a:r>
                        <a:rPr lang="en-IN" sz="1200" b="0" i="0" u="none" strike="noStrike" noProof="0" dirty="0" smtClean="0">
                          <a:latin typeface="等线"/>
                        </a:rPr>
                        <a:t>. </a:t>
                      </a:r>
                      <a:r>
                        <a:rPr lang="en-IN" sz="1200" b="0" i="0" u="none" strike="noStrike" noProof="0" dirty="0" smtClean="0"/>
                        <a:t>Research </a:t>
                      </a:r>
                      <a:r>
                        <a:rPr lang="en-IN" sz="1200" b="0" i="0" u="none" strike="noStrike" noProof="0" dirty="0"/>
                        <a:t>was conducted to determine if using the Stanford NER algorithm was as effective as training a custom model for generic entity recognition. </a:t>
                      </a:r>
                      <a:endParaRPr lang="en-IN" sz="1200" dirty="0"/>
                    </a:p>
                  </a:txBody>
                  <a:tcPr/>
                </a:tc>
                <a:tc>
                  <a:txBody>
                    <a:bodyPr/>
                    <a:lstStyle/>
                    <a:p>
                      <a:pPr lvl="0" algn="just">
                        <a:buNone/>
                      </a:pPr>
                      <a:r>
                        <a:rPr lang="en-IN" sz="1200" b="0" i="0" u="none" strike="noStrike" kern="1200" noProof="0">
                          <a:solidFill>
                            <a:schemeClr val="dk1"/>
                          </a:solidFill>
                          <a:latin typeface="等线"/>
                          <a:ea typeface="+mn-ea"/>
                          <a:cs typeface="+mn-cs"/>
                        </a:rPr>
                        <a:t>Initially, the model is trained on a sample of contracts. Each contract is converted into SPACY object to perform NER on data.</a:t>
                      </a:r>
                    </a:p>
                    <a:p>
                      <a:pPr lvl="0" algn="just">
                        <a:buNone/>
                      </a:pPr>
                      <a:endParaRPr lang="en-IN" sz="1200" b="0" i="0" u="none" strike="noStrike" kern="1200" noProof="0">
                        <a:solidFill>
                          <a:schemeClr val="dk1"/>
                        </a:solidFill>
                        <a:latin typeface="等线"/>
                        <a:ea typeface="+mn-ea"/>
                        <a:cs typeface="+mn-cs"/>
                      </a:endParaRPr>
                    </a:p>
                    <a:p>
                      <a:pPr lvl="0" algn="just">
                        <a:buNone/>
                      </a:pPr>
                      <a:r>
                        <a:rPr lang="en-IN" sz="1200" b="0" i="0" u="none" strike="noStrike" kern="1200" noProof="0"/>
                        <a:t>the overall execution time is long</a:t>
                      </a:r>
                      <a:endParaRPr lang="en-IN"/>
                    </a:p>
                  </a:txBody>
                  <a:tcPr/>
                </a:tc>
                <a:tc>
                  <a:txBody>
                    <a:bodyPr/>
                    <a:lstStyle/>
                    <a:p>
                      <a:pPr algn="ctr"/>
                      <a:r>
                        <a:rPr lang="en-IN" dirty="0"/>
                        <a:t>2021</a:t>
                      </a:r>
                    </a:p>
                  </a:txBody>
                  <a:tcPr/>
                </a:tc>
                <a:extLst>
                  <a:ext uri="{0D108BD9-81ED-4DB2-BD59-A6C34878D82A}">
                    <a16:rowId xmlns="" xmlns:a16="http://schemas.microsoft.com/office/drawing/2014/main" val="3152855989"/>
                  </a:ext>
                </a:extLst>
              </a:tr>
              <a:tr h="1628466">
                <a:tc>
                  <a:txBody>
                    <a:bodyPr/>
                    <a:lstStyle/>
                    <a:p>
                      <a:pPr algn="just"/>
                      <a:r>
                        <a:rPr lang="en-IN"/>
                        <a:t>2</a:t>
                      </a:r>
                    </a:p>
                  </a:txBody>
                  <a:tcPr/>
                </a:tc>
                <a:tc>
                  <a:txBody>
                    <a:bodyPr/>
                    <a:lstStyle/>
                    <a:p>
                      <a:pPr lvl="0" algn="ctr">
                        <a:lnSpc>
                          <a:spcPct val="100000"/>
                        </a:lnSpc>
                        <a:spcBef>
                          <a:spcPts val="0"/>
                        </a:spcBef>
                        <a:spcAft>
                          <a:spcPts val="0"/>
                        </a:spcAft>
                        <a:buNone/>
                      </a:pPr>
                      <a:r>
                        <a:rPr lang="en-IN" sz="1800" b="1" i="0" u="none" strike="noStrike" kern="1200" dirty="0">
                          <a:solidFill>
                            <a:schemeClr val="dk1"/>
                          </a:solidFill>
                          <a:latin typeface="+mn-lt"/>
                          <a:ea typeface="+mn-ea"/>
                          <a:cs typeface="+mn-cs"/>
                        </a:rPr>
                        <a:t>Key Information Extraction From Documents: Evaluation And Generator</a:t>
                      </a:r>
                      <a:endParaRPr lang="en-US" sz="1800" b="1" i="0" u="none" strike="noStrike" kern="1200" dirty="0">
                        <a:solidFill>
                          <a:schemeClr val="dk1"/>
                        </a:solidFill>
                        <a:latin typeface="+mn-lt"/>
                        <a:ea typeface="+mn-ea"/>
                        <a:cs typeface="+mn-cs"/>
                      </a:endParaRPr>
                    </a:p>
                  </a:txBody>
                  <a:tcPr/>
                </a:tc>
                <a:tc>
                  <a:txBody>
                    <a:bodyPr/>
                    <a:lstStyle/>
                    <a:p>
                      <a:pPr lvl="0" algn="just">
                        <a:buNone/>
                      </a:pPr>
                      <a:r>
                        <a:rPr lang="en-IN" sz="1200" b="0" i="0" u="none" strike="noStrike" kern="1200" noProof="0">
                          <a:solidFill>
                            <a:schemeClr val="dk1"/>
                          </a:solidFill>
                          <a:latin typeface="等线"/>
                          <a:ea typeface="+mn-ea"/>
                          <a:cs typeface="+mn-cs"/>
                        </a:rPr>
                        <a:t>a template based document generator is created to generate datasets of semi-structured documents, that can be used to compare models for information extraction from documents.</a:t>
                      </a:r>
                      <a:endParaRPr lang="en-US" sz="1200" b="0" i="0" u="none" strike="noStrike" kern="1200">
                        <a:solidFill>
                          <a:schemeClr val="dk1"/>
                        </a:solidFill>
                        <a:latin typeface="等线"/>
                        <a:ea typeface="+mn-ea"/>
                        <a:cs typeface="+mn-cs"/>
                      </a:endParaRPr>
                    </a:p>
                  </a:txBody>
                  <a:tcPr/>
                </a:tc>
                <a:tc>
                  <a:txBody>
                    <a:bodyPr/>
                    <a:lstStyle/>
                    <a:p>
                      <a:pPr lvl="0" algn="just">
                        <a:buNone/>
                      </a:pPr>
                      <a:r>
                        <a:rPr lang="en-IN" sz="1200" b="0" i="0" u="none" strike="noStrike" kern="1200" noProof="0">
                          <a:solidFill>
                            <a:schemeClr val="dk1"/>
                          </a:solidFill>
                          <a:latin typeface="等线"/>
                          <a:ea typeface="+mn-ea"/>
                          <a:cs typeface="+mn-cs"/>
                        </a:rPr>
                        <a:t>The results have shown that NLP based pre-processing is beneficial for model performance</a:t>
                      </a:r>
                    </a:p>
                    <a:p>
                      <a:pPr lvl="0" algn="just">
                        <a:buNone/>
                      </a:pPr>
                      <a:endParaRPr lang="en-IN" sz="1200" b="0" i="0" u="none" strike="noStrike" kern="1200" noProof="0">
                        <a:solidFill>
                          <a:schemeClr val="dk1"/>
                        </a:solidFill>
                        <a:latin typeface="等线"/>
                        <a:ea typeface="+mn-ea"/>
                        <a:cs typeface="+mn-cs"/>
                      </a:endParaRPr>
                    </a:p>
                    <a:p>
                      <a:pPr lvl="0" algn="just">
                        <a:buNone/>
                      </a:pPr>
                      <a:r>
                        <a:rPr lang="en-IN" sz="1200" b="0" i="0" u="none" strike="noStrike" kern="1200" noProof="0">
                          <a:solidFill>
                            <a:schemeClr val="dk1"/>
                          </a:solidFill>
                          <a:latin typeface="等线"/>
                          <a:ea typeface="+mn-ea"/>
                          <a:cs typeface="+mn-cs"/>
                        </a:rPr>
                        <a:t>the use of a bounding box regression decoder increases the model performance only for fields that do not follow a rectangular shape.</a:t>
                      </a:r>
                      <a:endParaRPr lang="en-IN" sz="1200" b="0" i="0" u="none" strike="noStrike" kern="1200">
                        <a:solidFill>
                          <a:schemeClr val="dk1"/>
                        </a:solidFill>
                        <a:latin typeface="等线"/>
                        <a:ea typeface="+mn-ea"/>
                        <a:cs typeface="+mn-cs"/>
                      </a:endParaRPr>
                    </a:p>
                  </a:txBody>
                  <a:tcPr/>
                </a:tc>
                <a:tc>
                  <a:txBody>
                    <a:bodyPr/>
                    <a:lstStyle/>
                    <a:p>
                      <a:pPr algn="ctr"/>
                      <a:r>
                        <a:rPr lang="en-IN" dirty="0"/>
                        <a:t>2021</a:t>
                      </a:r>
                    </a:p>
                  </a:txBody>
                  <a:tcPr/>
                </a:tc>
                <a:extLst>
                  <a:ext uri="{0D108BD9-81ED-4DB2-BD59-A6C34878D82A}">
                    <a16:rowId xmlns="" xmlns:a16="http://schemas.microsoft.com/office/drawing/2014/main" val="3743978691"/>
                  </a:ext>
                </a:extLst>
              </a:tr>
              <a:tr h="1628466">
                <a:tc>
                  <a:txBody>
                    <a:bodyPr/>
                    <a:lstStyle/>
                    <a:p>
                      <a:pPr algn="just"/>
                      <a:r>
                        <a:rPr lang="en-IN"/>
                        <a:t>3</a:t>
                      </a:r>
                    </a:p>
                    <a:p>
                      <a:pPr lvl="0" algn="just">
                        <a:buNone/>
                      </a:pPr>
                      <a:endParaRPr lang="en-IN"/>
                    </a:p>
                  </a:txBody>
                  <a:tcPr/>
                </a:tc>
                <a:tc>
                  <a:txBody>
                    <a:bodyPr/>
                    <a:lstStyle/>
                    <a:p>
                      <a:pPr lvl="0" algn="ctr">
                        <a:buNone/>
                      </a:pPr>
                      <a:r>
                        <a:rPr lang="en-IN" sz="1800" b="1" i="0" u="none" strike="noStrike" kern="1200" noProof="0" dirty="0">
                          <a:solidFill>
                            <a:schemeClr val="dk1"/>
                          </a:solidFill>
                          <a:latin typeface="+mn-lt"/>
                          <a:ea typeface="+mn-ea"/>
                          <a:cs typeface="+mn-cs"/>
                        </a:rPr>
                        <a:t>Information Extraction from Biomedical Text Using Machine Learning </a:t>
                      </a:r>
                      <a:endParaRPr lang="en-US" sz="1800" b="1" i="0" u="none" strike="noStrike" kern="1200" dirty="0">
                        <a:solidFill>
                          <a:schemeClr val="dk1"/>
                        </a:solidFill>
                        <a:latin typeface="+mn-lt"/>
                        <a:ea typeface="+mn-ea"/>
                        <a:cs typeface="+mn-cs"/>
                      </a:endParaRPr>
                    </a:p>
                  </a:txBody>
                  <a:tcPr/>
                </a:tc>
                <a:tc>
                  <a:txBody>
                    <a:bodyPr/>
                    <a:lstStyle/>
                    <a:p>
                      <a:pPr lvl="0" algn="just">
                        <a:buNone/>
                      </a:pPr>
                      <a:r>
                        <a:rPr lang="en-IN" sz="1200" b="0" i="0" u="none" strike="noStrike" kern="1200" noProof="0" dirty="0">
                          <a:solidFill>
                            <a:schemeClr val="dk1"/>
                          </a:solidFill>
                          <a:latin typeface="等线"/>
                          <a:ea typeface="+mn-ea"/>
                          <a:cs typeface="+mn-cs"/>
                        </a:rPr>
                        <a:t>First</a:t>
                      </a:r>
                      <a:r>
                        <a:rPr lang="en-IN" sz="1200" b="0" i="0" u="none" strike="noStrike" kern="1200" noProof="0" dirty="0" smtClean="0">
                          <a:solidFill>
                            <a:schemeClr val="dk1"/>
                          </a:solidFill>
                          <a:latin typeface="等线"/>
                          <a:ea typeface="+mn-ea"/>
                          <a:cs typeface="+mn-cs"/>
                        </a:rPr>
                        <a:t>, an </a:t>
                      </a:r>
                      <a:r>
                        <a:rPr lang="en-IN" sz="1200" b="0" i="0" u="none" strike="noStrike" kern="1200" noProof="0" dirty="0">
                          <a:solidFill>
                            <a:schemeClr val="dk1"/>
                          </a:solidFill>
                          <a:latin typeface="等线"/>
                          <a:ea typeface="+mn-ea"/>
                          <a:cs typeface="+mn-cs"/>
                        </a:rPr>
                        <a:t>exploratory analysis of drug labels using a Natural Language Processing pipeline is performed. Second, Machine Learning algorithms have been employed to build baseline binary classification models to identify </a:t>
                      </a:r>
                      <a:r>
                        <a:rPr lang="en-IN" sz="1200" b="0" i="0" u="none" strike="noStrike" kern="1200" noProof="0" dirty="0" err="1">
                          <a:solidFill>
                            <a:schemeClr val="dk1"/>
                          </a:solidFill>
                          <a:latin typeface="等线"/>
                          <a:ea typeface="+mn-ea"/>
                          <a:cs typeface="+mn-cs"/>
                        </a:rPr>
                        <a:t>pediatric</a:t>
                      </a:r>
                      <a:r>
                        <a:rPr lang="en-IN" sz="1200" b="0" i="0" u="none" strike="noStrike" kern="1200" noProof="0" dirty="0">
                          <a:solidFill>
                            <a:schemeClr val="dk1"/>
                          </a:solidFill>
                          <a:latin typeface="等线"/>
                          <a:ea typeface="+mn-ea"/>
                          <a:cs typeface="+mn-cs"/>
                        </a:rPr>
                        <a:t> text in unstructured drug labels. Third, a series of experiments have been executed to evaluate the accuracy of the model.</a:t>
                      </a:r>
                      <a:endParaRPr lang="en-US" sz="1200" b="0" i="0" u="none" strike="noStrike" kern="1200" dirty="0">
                        <a:solidFill>
                          <a:schemeClr val="dk1"/>
                        </a:solidFill>
                        <a:latin typeface="等线"/>
                        <a:ea typeface="+mn-ea"/>
                        <a:cs typeface="+mn-cs"/>
                      </a:endParaRPr>
                    </a:p>
                  </a:txBody>
                  <a:tcPr/>
                </a:tc>
                <a:tc>
                  <a:txBody>
                    <a:bodyPr/>
                    <a:lstStyle/>
                    <a:p>
                      <a:pPr lvl="0" algn="just">
                        <a:buNone/>
                      </a:pPr>
                      <a:r>
                        <a:rPr lang="en-IN" sz="1200" b="0" i="0" u="none" strike="noStrike" kern="1200" noProof="0">
                          <a:solidFill>
                            <a:schemeClr val="dk1"/>
                          </a:solidFill>
                          <a:latin typeface="等线"/>
                          <a:ea typeface="+mn-ea"/>
                          <a:cs typeface="+mn-cs"/>
                        </a:rPr>
                        <a:t>Review of the results indicated that the prototype has a recall of 0.93 and precision of 0.86. </a:t>
                      </a:r>
                      <a:endParaRPr lang="en-US" sz="1200" b="0" i="0" u="none" strike="noStrike" kern="1200">
                        <a:solidFill>
                          <a:schemeClr val="dk1"/>
                        </a:solidFill>
                        <a:latin typeface="等线"/>
                        <a:ea typeface="+mn-ea"/>
                        <a:cs typeface="+mn-cs"/>
                      </a:endParaRPr>
                    </a:p>
                    <a:p>
                      <a:pPr lvl="0" algn="just">
                        <a:buNone/>
                      </a:pPr>
                      <a:endParaRPr lang="en-IN" sz="1200" b="0" i="0" u="none" strike="noStrike" kern="1200" noProof="0">
                        <a:solidFill>
                          <a:schemeClr val="dk1"/>
                        </a:solidFill>
                        <a:latin typeface="等线"/>
                        <a:ea typeface="+mn-ea"/>
                        <a:cs typeface="+mn-cs"/>
                      </a:endParaRPr>
                    </a:p>
                    <a:p>
                      <a:pPr lvl="0" algn="just">
                        <a:buNone/>
                      </a:pPr>
                      <a:r>
                        <a:rPr lang="en-IN" sz="1200" b="0" i="0" u="none" strike="noStrike" kern="1200" noProof="0">
                          <a:solidFill>
                            <a:schemeClr val="dk1"/>
                          </a:solidFill>
                          <a:latin typeface="等线"/>
                          <a:ea typeface="+mn-ea"/>
                          <a:cs typeface="+mn-cs"/>
                        </a:rPr>
                        <a:t>The most daunting challenge in biomedical information extraction is the large number of data sources, for example, medical records, drug labels and gene interactions. </a:t>
                      </a:r>
                      <a:endParaRPr lang="en-IN" sz="1200" b="0" i="0" u="none" strike="noStrike" kern="1200">
                        <a:solidFill>
                          <a:schemeClr val="dk1"/>
                        </a:solidFill>
                        <a:latin typeface="等线"/>
                        <a:ea typeface="+mn-ea"/>
                        <a:cs typeface="+mn-cs"/>
                      </a:endParaRPr>
                    </a:p>
                  </a:txBody>
                  <a:tcPr/>
                </a:tc>
                <a:tc>
                  <a:txBody>
                    <a:bodyPr/>
                    <a:lstStyle/>
                    <a:p>
                      <a:pPr algn="ctr"/>
                      <a:r>
                        <a:rPr lang="en-IN" dirty="0"/>
                        <a:t>2019</a:t>
                      </a:r>
                    </a:p>
                  </a:txBody>
                  <a:tcPr/>
                </a:tc>
                <a:extLst>
                  <a:ext uri="{0D108BD9-81ED-4DB2-BD59-A6C34878D82A}">
                    <a16:rowId xmlns="" xmlns:a16="http://schemas.microsoft.com/office/drawing/2014/main" val="3781946377"/>
                  </a:ext>
                </a:extLst>
              </a:tr>
            </a:tbl>
          </a:graphicData>
        </a:graphic>
      </p:graphicFrame>
    </p:spTree>
    <p:extLst>
      <p:ext uri="{BB962C8B-B14F-4D97-AF65-F5344CB8AC3E}">
        <p14:creationId xmlns:p14="http://schemas.microsoft.com/office/powerpoint/2010/main" val="13670753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488899" y="223282"/>
            <a:ext cx="1584599" cy="998805"/>
          </a:xfrm>
          <a:prstGeom prst="rect">
            <a:avLst/>
          </a:prstGeom>
        </p:spPr>
      </p:pic>
      <p:pic>
        <p:nvPicPr>
          <p:cNvPr id="4" name="图片 3"/>
          <p:cNvPicPr>
            <a:picLocks noChangeAspect="1"/>
          </p:cNvPicPr>
          <p:nvPr/>
        </p:nvPicPr>
        <p:blipFill>
          <a:blip r:embed="rId3"/>
          <a:stretch>
            <a:fillRect/>
          </a:stretch>
        </p:blipFill>
        <p:spPr>
          <a:xfrm>
            <a:off x="10431044" y="269935"/>
            <a:ext cx="670545" cy="900755"/>
          </a:xfrm>
          <a:prstGeom prst="rect">
            <a:avLst/>
          </a:prstGeom>
        </p:spPr>
      </p:pic>
      <p:pic>
        <p:nvPicPr>
          <p:cNvPr id="5" name="图片 4"/>
          <p:cNvPicPr>
            <a:picLocks noChangeAspect="1"/>
          </p:cNvPicPr>
          <p:nvPr/>
        </p:nvPicPr>
        <p:blipFill>
          <a:blip r:embed="rId4"/>
          <a:stretch>
            <a:fillRect/>
          </a:stretch>
        </p:blipFill>
        <p:spPr>
          <a:xfrm>
            <a:off x="9593917" y="694514"/>
            <a:ext cx="659302" cy="476176"/>
          </a:xfrm>
          <a:prstGeom prst="rect">
            <a:avLst/>
          </a:prstGeom>
        </p:spPr>
      </p:pic>
      <p:pic>
        <p:nvPicPr>
          <p:cNvPr id="7" name="图片 6"/>
          <p:cNvPicPr>
            <a:picLocks noChangeAspect="1"/>
          </p:cNvPicPr>
          <p:nvPr/>
        </p:nvPicPr>
        <p:blipFill>
          <a:blip r:embed="rId5"/>
          <a:stretch>
            <a:fillRect/>
          </a:stretch>
        </p:blipFill>
        <p:spPr>
          <a:xfrm>
            <a:off x="-1" y="1192573"/>
            <a:ext cx="12192000" cy="92933"/>
          </a:xfrm>
          <a:prstGeom prst="rect">
            <a:avLst/>
          </a:prstGeom>
        </p:spPr>
      </p:pic>
      <p:pic>
        <p:nvPicPr>
          <p:cNvPr id="9" name="图片 8"/>
          <p:cNvPicPr>
            <a:picLocks noChangeAspect="1"/>
          </p:cNvPicPr>
          <p:nvPr/>
        </p:nvPicPr>
        <p:blipFill>
          <a:blip r:embed="rId6"/>
          <a:stretch>
            <a:fillRect/>
          </a:stretch>
        </p:blipFill>
        <p:spPr>
          <a:xfrm>
            <a:off x="2251323" y="534367"/>
            <a:ext cx="636306" cy="636323"/>
          </a:xfrm>
          <a:prstGeom prst="rect">
            <a:avLst/>
          </a:prstGeom>
        </p:spPr>
      </p:pic>
      <p:sp>
        <p:nvSpPr>
          <p:cNvPr id="39" name="文本框 18"/>
          <p:cNvSpPr>
            <a:spLocks noChangeArrowheads="1"/>
          </p:cNvSpPr>
          <p:nvPr/>
        </p:nvSpPr>
        <p:spPr bwMode="auto">
          <a:xfrm>
            <a:off x="2743201" y="222858"/>
            <a:ext cx="6873712"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spAutoFit/>
          </a:bodyPr>
          <a:lstStyle/>
          <a:p>
            <a:pPr algn="ctr"/>
            <a:r>
              <a:rPr lang="en-US" altLang="zh-CN" sz="4400" b="1">
                <a:solidFill>
                  <a:srgbClr val="FF7343"/>
                </a:solidFill>
                <a:latin typeface="Calibri"/>
                <a:ea typeface="Microsoft YaHei"/>
                <a:cs typeface="Calibri"/>
              </a:rPr>
              <a:t>Literature Review</a:t>
            </a:r>
            <a:endParaRPr lang="en-US" altLang="zh-CN" sz="4400" b="1">
              <a:solidFill>
                <a:srgbClr val="FF7343"/>
              </a:solidFill>
              <a:latin typeface="Calibri" panose="020F0502020204030204" pitchFamily="34" charset="0"/>
              <a:ea typeface="Microsoft YaHei" panose="020B0503020204020204" pitchFamily="34" charset="-122"/>
              <a:cs typeface="Calibri"/>
            </a:endParaRPr>
          </a:p>
        </p:txBody>
      </p:sp>
      <p:graphicFrame>
        <p:nvGraphicFramePr>
          <p:cNvPr id="3" name="Table 7">
            <a:extLst>
              <a:ext uri="{FF2B5EF4-FFF2-40B4-BE49-F238E27FC236}">
                <a16:creationId xmlns="" xmlns:a16="http://schemas.microsoft.com/office/drawing/2014/main" id="{C8206FA7-03F1-DCAD-FC9B-5206C5FED1B4}"/>
              </a:ext>
            </a:extLst>
          </p:cNvPr>
          <p:cNvGraphicFramePr>
            <a:graphicFrameLocks noGrp="1"/>
          </p:cNvGraphicFramePr>
          <p:nvPr>
            <p:extLst>
              <p:ext uri="{D42A27DB-BD31-4B8C-83A1-F6EECF244321}">
                <p14:modId xmlns:p14="http://schemas.microsoft.com/office/powerpoint/2010/main" val="4197656844"/>
              </p:ext>
            </p:extLst>
          </p:nvPr>
        </p:nvGraphicFramePr>
        <p:xfrm>
          <a:off x="569167" y="1422360"/>
          <a:ext cx="10692883" cy="5292840"/>
        </p:xfrm>
        <a:graphic>
          <a:graphicData uri="http://schemas.openxmlformats.org/drawingml/2006/table">
            <a:tbl>
              <a:tblPr firstRow="1" bandRow="1">
                <a:tableStyleId>{21E4AEA4-8DFA-4A89-87EB-49C32662AFE0}</a:tableStyleId>
              </a:tblPr>
              <a:tblGrid>
                <a:gridCol w="786880">
                  <a:extLst>
                    <a:ext uri="{9D8B030D-6E8A-4147-A177-3AD203B41FA5}">
                      <a16:colId xmlns="" xmlns:a16="http://schemas.microsoft.com/office/drawing/2014/main" val="3768418243"/>
                    </a:ext>
                  </a:extLst>
                </a:gridCol>
                <a:gridCol w="2590802">
                  <a:extLst>
                    <a:ext uri="{9D8B030D-6E8A-4147-A177-3AD203B41FA5}">
                      <a16:colId xmlns="" xmlns:a16="http://schemas.microsoft.com/office/drawing/2014/main" val="1873892615"/>
                    </a:ext>
                  </a:extLst>
                </a:gridCol>
                <a:gridCol w="3610947">
                  <a:extLst>
                    <a:ext uri="{9D8B030D-6E8A-4147-A177-3AD203B41FA5}">
                      <a16:colId xmlns="" xmlns:a16="http://schemas.microsoft.com/office/drawing/2014/main" val="1272936329"/>
                    </a:ext>
                  </a:extLst>
                </a:gridCol>
                <a:gridCol w="2565918">
                  <a:extLst>
                    <a:ext uri="{9D8B030D-6E8A-4147-A177-3AD203B41FA5}">
                      <a16:colId xmlns="" xmlns:a16="http://schemas.microsoft.com/office/drawing/2014/main" val="169039603"/>
                    </a:ext>
                  </a:extLst>
                </a:gridCol>
                <a:gridCol w="1138336">
                  <a:extLst>
                    <a:ext uri="{9D8B030D-6E8A-4147-A177-3AD203B41FA5}">
                      <a16:colId xmlns="" xmlns:a16="http://schemas.microsoft.com/office/drawing/2014/main" val="2994933877"/>
                    </a:ext>
                  </a:extLst>
                </a:gridCol>
              </a:tblGrid>
              <a:tr h="1157990">
                <a:tc>
                  <a:txBody>
                    <a:bodyPr/>
                    <a:lstStyle/>
                    <a:p>
                      <a:r>
                        <a:rPr lang="en-IN" dirty="0"/>
                        <a:t>Paper </a:t>
                      </a:r>
                    </a:p>
                    <a:p>
                      <a:r>
                        <a:rPr lang="en-IN" dirty="0"/>
                        <a:t>No.</a:t>
                      </a:r>
                    </a:p>
                  </a:txBody>
                  <a:tcPr/>
                </a:tc>
                <a:tc>
                  <a:txBody>
                    <a:bodyPr/>
                    <a:lstStyle/>
                    <a:p>
                      <a:r>
                        <a:rPr lang="en-IN"/>
                        <a:t>Title</a:t>
                      </a:r>
                    </a:p>
                  </a:txBody>
                  <a:tcPr/>
                </a:tc>
                <a:tc>
                  <a:txBody>
                    <a:bodyPr/>
                    <a:lstStyle/>
                    <a:p>
                      <a:r>
                        <a:rPr lang="en-IN"/>
                        <a:t>Methodology</a:t>
                      </a:r>
                    </a:p>
                  </a:txBody>
                  <a:tcPr/>
                </a:tc>
                <a:tc>
                  <a:txBody>
                    <a:bodyPr/>
                    <a:lstStyle/>
                    <a:p>
                      <a:r>
                        <a:rPr lang="en-IN"/>
                        <a:t>Pros/Cons</a:t>
                      </a:r>
                    </a:p>
                  </a:txBody>
                  <a:tcPr/>
                </a:tc>
                <a:tc>
                  <a:txBody>
                    <a:bodyPr/>
                    <a:lstStyle/>
                    <a:p>
                      <a:r>
                        <a:rPr lang="en-IN"/>
                        <a:t>Year</a:t>
                      </a:r>
                    </a:p>
                  </a:txBody>
                  <a:tcPr/>
                </a:tc>
                <a:extLst>
                  <a:ext uri="{0D108BD9-81ED-4DB2-BD59-A6C34878D82A}">
                    <a16:rowId xmlns="" xmlns:a16="http://schemas.microsoft.com/office/drawing/2014/main" val="1950167934"/>
                  </a:ext>
                </a:extLst>
              </a:tr>
              <a:tr h="1335905">
                <a:tc>
                  <a:txBody>
                    <a:bodyPr/>
                    <a:lstStyle/>
                    <a:p>
                      <a:r>
                        <a:rPr lang="en-IN"/>
                        <a:t>4</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800" b="1" i="0" kern="1200" dirty="0">
                          <a:solidFill>
                            <a:schemeClr val="dk1"/>
                          </a:solidFill>
                          <a:effectLst/>
                          <a:latin typeface="+mn-lt"/>
                          <a:ea typeface="+mn-ea"/>
                          <a:cs typeface="+mn-cs"/>
                        </a:rPr>
                        <a:t>Text Classification Using Machine Learning Techniques</a:t>
                      </a:r>
                      <a:endParaRPr lang="en-IN" b="1" dirty="0"/>
                    </a:p>
                  </a:txBody>
                  <a:tcPr/>
                </a:tc>
                <a:tc>
                  <a:txBody>
                    <a:bodyPr/>
                    <a:lstStyle/>
                    <a:p>
                      <a:pPr algn="just"/>
                      <a:r>
                        <a:rPr lang="en-GB" sz="1200" dirty="0">
                          <a:latin typeface="Times New Roman" panose="02020603050405020304" pitchFamily="18" charset="0"/>
                          <a:cs typeface="Times New Roman" panose="02020603050405020304" pitchFamily="18" charset="0"/>
                        </a:rPr>
                        <a:t>Read Document </a:t>
                      </a:r>
                    </a:p>
                    <a:p>
                      <a:pPr algn="just"/>
                      <a:r>
                        <a:rPr lang="en-GB" sz="1200" dirty="0">
                          <a:latin typeface="Times New Roman" panose="02020603050405020304" pitchFamily="18" charset="0"/>
                          <a:cs typeface="Times New Roman" panose="02020603050405020304" pitchFamily="18" charset="0"/>
                        </a:rPr>
                        <a:t>Tokenize Text Stemming Delete </a:t>
                      </a:r>
                      <a:r>
                        <a:rPr lang="en-GB" sz="1200" dirty="0" err="1">
                          <a:latin typeface="Times New Roman" panose="02020603050405020304" pitchFamily="18" charset="0"/>
                          <a:cs typeface="Times New Roman" panose="02020603050405020304" pitchFamily="18" charset="0"/>
                        </a:rPr>
                        <a:t>Stopwords</a:t>
                      </a:r>
                      <a:r>
                        <a:rPr lang="en-GB" sz="1200" dirty="0">
                          <a:latin typeface="Times New Roman" panose="02020603050405020304" pitchFamily="18" charset="0"/>
                          <a:cs typeface="Times New Roman" panose="02020603050405020304" pitchFamily="18" charset="0"/>
                        </a:rPr>
                        <a:t> Vector Representation of Text Feature Selection and/or Feature Transformation Learning algorithm </a:t>
                      </a:r>
                    </a:p>
                  </a:txBody>
                  <a:tcPr/>
                </a:tc>
                <a:tc>
                  <a:txBody>
                    <a:bodyPr/>
                    <a:lstStyle/>
                    <a:p>
                      <a:pPr algn="just"/>
                      <a:r>
                        <a:rPr lang="en-GB" sz="1200" dirty="0"/>
                        <a:t>Distinguishing between different meanings of a word (called word sense disambiguation) is not easy, often requiring the context in which the word appears.</a:t>
                      </a:r>
                      <a:endParaRPr lang="en-IN" sz="1200" dirty="0"/>
                    </a:p>
                  </a:txBody>
                  <a:tcPr/>
                </a:tc>
                <a:tc>
                  <a:txBody>
                    <a:bodyPr/>
                    <a:lstStyle/>
                    <a:p>
                      <a:pPr algn="ctr"/>
                      <a:r>
                        <a:rPr lang="en-IN" dirty="0"/>
                        <a:t>2017</a:t>
                      </a:r>
                    </a:p>
                  </a:txBody>
                  <a:tcPr/>
                </a:tc>
                <a:extLst>
                  <a:ext uri="{0D108BD9-81ED-4DB2-BD59-A6C34878D82A}">
                    <a16:rowId xmlns="" xmlns:a16="http://schemas.microsoft.com/office/drawing/2014/main" val="3152855989"/>
                  </a:ext>
                </a:extLst>
              </a:tr>
              <a:tr h="1335905">
                <a:tc>
                  <a:txBody>
                    <a:bodyPr/>
                    <a:lstStyle/>
                    <a:p>
                      <a:r>
                        <a:rPr lang="en-IN"/>
                        <a:t>5</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800" b="1" i="0" kern="1200" dirty="0">
                          <a:solidFill>
                            <a:schemeClr val="dk1"/>
                          </a:solidFill>
                          <a:effectLst/>
                          <a:latin typeface="+mn-lt"/>
                          <a:ea typeface="+mn-ea"/>
                          <a:cs typeface="+mn-cs"/>
                        </a:rPr>
                        <a:t>Text Classification of Technical Papers Based on Text Segmentation</a:t>
                      </a:r>
                      <a:endParaRPr lang="en-IN" b="1" dirty="0"/>
                    </a:p>
                  </a:txBody>
                  <a:tcPr/>
                </a:tc>
                <a:tc>
                  <a:txBody>
                    <a:bodyPr/>
                    <a:lstStyle/>
                    <a:p>
                      <a:pPr algn="just"/>
                      <a:r>
                        <a:rPr lang="en-GB" sz="1200"/>
                        <a:t>Several models with different feature sets from different segments are trained and combined. Furthermore, new features associated with the title of the paper are introduced.</a:t>
                      </a:r>
                      <a:endParaRPr lang="en-IN" sz="1200"/>
                    </a:p>
                  </a:txBody>
                  <a:tcPr/>
                </a:tc>
                <a:tc>
                  <a:txBody>
                    <a:bodyPr/>
                    <a:lstStyle/>
                    <a:p>
                      <a:pPr algn="just"/>
                      <a:r>
                        <a:rPr lang="en-GB" sz="1200" dirty="0"/>
                        <a:t>Proposed a feature selection method based on the structure of the paper </a:t>
                      </a:r>
                      <a:endParaRPr lang="en-IN" sz="1200" dirty="0"/>
                    </a:p>
                  </a:txBody>
                  <a:tcPr/>
                </a:tc>
                <a:tc>
                  <a:txBody>
                    <a:bodyPr/>
                    <a:lstStyle/>
                    <a:p>
                      <a:pPr algn="ctr"/>
                      <a:r>
                        <a:rPr lang="en-IN" dirty="0"/>
                        <a:t>2019</a:t>
                      </a:r>
                    </a:p>
                  </a:txBody>
                  <a:tcPr/>
                </a:tc>
                <a:extLst>
                  <a:ext uri="{0D108BD9-81ED-4DB2-BD59-A6C34878D82A}">
                    <a16:rowId xmlns="" xmlns:a16="http://schemas.microsoft.com/office/drawing/2014/main" val="3743978691"/>
                  </a:ext>
                </a:extLst>
              </a:tr>
              <a:tr h="1335905">
                <a:tc>
                  <a:txBody>
                    <a:bodyPr/>
                    <a:lstStyle/>
                    <a:p>
                      <a:r>
                        <a:rPr lang="en-IN"/>
                        <a:t>6</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b="1" dirty="0"/>
                        <a:t>Text Summarization by Sentence Extraction Using Unsupervised Learning</a:t>
                      </a:r>
                      <a:endParaRPr lang="en-IN" b="1" dirty="0"/>
                    </a:p>
                  </a:txBody>
                  <a:tcPr/>
                </a:tc>
                <a:tc>
                  <a:txBody>
                    <a:bodyPr/>
                    <a:lstStyle/>
                    <a:p>
                      <a:pPr algn="just"/>
                      <a:r>
                        <a:rPr lang="en-GB" sz="1200"/>
                        <a:t>Proposed a language- and domain-independent automatic text summarization approach by sentence extraction using an unsupervised learning algorithm. The hypothesis is that an unsupervised algorithm can help for clustering similar ideas (sentences).</a:t>
                      </a:r>
                      <a:endParaRPr lang="en-IN" sz="1200"/>
                    </a:p>
                  </a:txBody>
                  <a:tcPr/>
                </a:tc>
                <a:tc>
                  <a:txBody>
                    <a:bodyPr/>
                    <a:lstStyle/>
                    <a:p>
                      <a:pPr algn="just"/>
                      <a:r>
                        <a:rPr lang="en-GB" sz="1200" dirty="0"/>
                        <a:t>The proposed approach is more independent from language and dominion. </a:t>
                      </a:r>
                      <a:endParaRPr lang="en-IN" sz="1200" dirty="0"/>
                    </a:p>
                  </a:txBody>
                  <a:tcPr/>
                </a:tc>
                <a:tc>
                  <a:txBody>
                    <a:bodyPr/>
                    <a:lstStyle/>
                    <a:p>
                      <a:pPr algn="ctr"/>
                      <a:r>
                        <a:rPr lang="en-IN" dirty="0"/>
                        <a:t>2016</a:t>
                      </a:r>
                    </a:p>
                  </a:txBody>
                  <a:tcPr/>
                </a:tc>
                <a:extLst>
                  <a:ext uri="{0D108BD9-81ED-4DB2-BD59-A6C34878D82A}">
                    <a16:rowId xmlns="" xmlns:a16="http://schemas.microsoft.com/office/drawing/2014/main" val="2389647943"/>
                  </a:ext>
                </a:extLst>
              </a:tr>
            </a:tbl>
          </a:graphicData>
        </a:graphic>
      </p:graphicFrame>
    </p:spTree>
    <p:extLst>
      <p:ext uri="{BB962C8B-B14F-4D97-AF65-F5344CB8AC3E}">
        <p14:creationId xmlns:p14="http://schemas.microsoft.com/office/powerpoint/2010/main" val="36441642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488899" y="223282"/>
            <a:ext cx="1584599" cy="998805"/>
          </a:xfrm>
          <a:prstGeom prst="rect">
            <a:avLst/>
          </a:prstGeom>
        </p:spPr>
      </p:pic>
      <p:pic>
        <p:nvPicPr>
          <p:cNvPr id="4" name="图片 3"/>
          <p:cNvPicPr>
            <a:picLocks noChangeAspect="1"/>
          </p:cNvPicPr>
          <p:nvPr/>
        </p:nvPicPr>
        <p:blipFill>
          <a:blip r:embed="rId3"/>
          <a:stretch>
            <a:fillRect/>
          </a:stretch>
        </p:blipFill>
        <p:spPr>
          <a:xfrm>
            <a:off x="10431044" y="269935"/>
            <a:ext cx="670545" cy="900755"/>
          </a:xfrm>
          <a:prstGeom prst="rect">
            <a:avLst/>
          </a:prstGeom>
        </p:spPr>
      </p:pic>
      <p:pic>
        <p:nvPicPr>
          <p:cNvPr id="5" name="图片 4"/>
          <p:cNvPicPr>
            <a:picLocks noChangeAspect="1"/>
          </p:cNvPicPr>
          <p:nvPr/>
        </p:nvPicPr>
        <p:blipFill>
          <a:blip r:embed="rId4"/>
          <a:stretch>
            <a:fillRect/>
          </a:stretch>
        </p:blipFill>
        <p:spPr>
          <a:xfrm>
            <a:off x="9593917" y="694514"/>
            <a:ext cx="659302" cy="476176"/>
          </a:xfrm>
          <a:prstGeom prst="rect">
            <a:avLst/>
          </a:prstGeom>
        </p:spPr>
      </p:pic>
      <p:pic>
        <p:nvPicPr>
          <p:cNvPr id="7" name="图片 6"/>
          <p:cNvPicPr>
            <a:picLocks noChangeAspect="1"/>
          </p:cNvPicPr>
          <p:nvPr/>
        </p:nvPicPr>
        <p:blipFill>
          <a:blip r:embed="rId5"/>
          <a:stretch>
            <a:fillRect/>
          </a:stretch>
        </p:blipFill>
        <p:spPr>
          <a:xfrm>
            <a:off x="-1" y="1192573"/>
            <a:ext cx="12192000" cy="92933"/>
          </a:xfrm>
          <a:prstGeom prst="rect">
            <a:avLst/>
          </a:prstGeom>
        </p:spPr>
      </p:pic>
      <p:pic>
        <p:nvPicPr>
          <p:cNvPr id="9" name="图片 8"/>
          <p:cNvPicPr>
            <a:picLocks noChangeAspect="1"/>
          </p:cNvPicPr>
          <p:nvPr/>
        </p:nvPicPr>
        <p:blipFill>
          <a:blip r:embed="rId6"/>
          <a:stretch>
            <a:fillRect/>
          </a:stretch>
        </p:blipFill>
        <p:spPr>
          <a:xfrm>
            <a:off x="2251323" y="534367"/>
            <a:ext cx="636306" cy="636323"/>
          </a:xfrm>
          <a:prstGeom prst="rect">
            <a:avLst/>
          </a:prstGeom>
        </p:spPr>
      </p:pic>
      <p:sp>
        <p:nvSpPr>
          <p:cNvPr id="39" name="文本框 18"/>
          <p:cNvSpPr>
            <a:spLocks noChangeArrowheads="1"/>
          </p:cNvSpPr>
          <p:nvPr/>
        </p:nvSpPr>
        <p:spPr bwMode="auto">
          <a:xfrm>
            <a:off x="2743201" y="222858"/>
            <a:ext cx="6873712"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spAutoFit/>
          </a:bodyPr>
          <a:lstStyle/>
          <a:p>
            <a:pPr algn="ctr"/>
            <a:r>
              <a:rPr lang="en-US" altLang="zh-CN" sz="4400" b="1">
                <a:solidFill>
                  <a:srgbClr val="FF7343"/>
                </a:solidFill>
                <a:latin typeface="Calibri"/>
                <a:ea typeface="Microsoft YaHei"/>
                <a:cs typeface="Calibri"/>
              </a:rPr>
              <a:t>Literature Review</a:t>
            </a:r>
            <a:endParaRPr lang="en-US" altLang="zh-CN" sz="4400" b="1">
              <a:solidFill>
                <a:srgbClr val="FF7343"/>
              </a:solidFill>
              <a:latin typeface="Calibri" panose="020F0502020204030204" pitchFamily="34" charset="0"/>
              <a:ea typeface="Microsoft YaHei" panose="020B0503020204020204" pitchFamily="34" charset="-122"/>
              <a:cs typeface="Calibri"/>
            </a:endParaRPr>
          </a:p>
        </p:txBody>
      </p:sp>
      <p:graphicFrame>
        <p:nvGraphicFramePr>
          <p:cNvPr id="3" name="Table 7">
            <a:extLst>
              <a:ext uri="{FF2B5EF4-FFF2-40B4-BE49-F238E27FC236}">
                <a16:creationId xmlns="" xmlns:a16="http://schemas.microsoft.com/office/drawing/2014/main" id="{C8206FA7-03F1-DCAD-FC9B-5206C5FED1B4}"/>
              </a:ext>
            </a:extLst>
          </p:cNvPr>
          <p:cNvGraphicFramePr>
            <a:graphicFrameLocks noGrp="1"/>
          </p:cNvGraphicFramePr>
          <p:nvPr>
            <p:extLst>
              <p:ext uri="{D42A27DB-BD31-4B8C-83A1-F6EECF244321}">
                <p14:modId xmlns:p14="http://schemas.microsoft.com/office/powerpoint/2010/main" val="3745235620"/>
              </p:ext>
            </p:extLst>
          </p:nvPr>
        </p:nvGraphicFramePr>
        <p:xfrm>
          <a:off x="7121" y="1303233"/>
          <a:ext cx="12205076" cy="6021912"/>
        </p:xfrm>
        <a:graphic>
          <a:graphicData uri="http://schemas.openxmlformats.org/drawingml/2006/table">
            <a:tbl>
              <a:tblPr firstRow="1" bandRow="1">
                <a:tableStyleId>{21E4AEA4-8DFA-4A89-87EB-49C32662AFE0}</a:tableStyleId>
              </a:tblPr>
              <a:tblGrid>
                <a:gridCol w="769121">
                  <a:extLst>
                    <a:ext uri="{9D8B030D-6E8A-4147-A177-3AD203B41FA5}">
                      <a16:colId xmlns="" xmlns:a16="http://schemas.microsoft.com/office/drawing/2014/main" val="3768418243"/>
                    </a:ext>
                  </a:extLst>
                </a:gridCol>
                <a:gridCol w="3085522">
                  <a:extLst>
                    <a:ext uri="{9D8B030D-6E8A-4147-A177-3AD203B41FA5}">
                      <a16:colId xmlns="" xmlns:a16="http://schemas.microsoft.com/office/drawing/2014/main" val="1873892615"/>
                    </a:ext>
                  </a:extLst>
                </a:gridCol>
                <a:gridCol w="3931065">
                  <a:extLst>
                    <a:ext uri="{9D8B030D-6E8A-4147-A177-3AD203B41FA5}">
                      <a16:colId xmlns="" xmlns:a16="http://schemas.microsoft.com/office/drawing/2014/main" val="1272936329"/>
                    </a:ext>
                  </a:extLst>
                </a:gridCol>
                <a:gridCol w="3632127">
                  <a:extLst>
                    <a:ext uri="{9D8B030D-6E8A-4147-A177-3AD203B41FA5}">
                      <a16:colId xmlns="" xmlns:a16="http://schemas.microsoft.com/office/drawing/2014/main" val="169039603"/>
                    </a:ext>
                  </a:extLst>
                </a:gridCol>
                <a:gridCol w="787241">
                  <a:extLst>
                    <a:ext uri="{9D8B030D-6E8A-4147-A177-3AD203B41FA5}">
                      <a16:colId xmlns="" xmlns:a16="http://schemas.microsoft.com/office/drawing/2014/main" val="2994933877"/>
                    </a:ext>
                  </a:extLst>
                </a:gridCol>
              </a:tblGrid>
              <a:tr h="444072">
                <a:tc>
                  <a:txBody>
                    <a:bodyPr/>
                    <a:lstStyle/>
                    <a:p>
                      <a:r>
                        <a:rPr lang="en-IN" dirty="0"/>
                        <a:t>S.NO</a:t>
                      </a:r>
                    </a:p>
                  </a:txBody>
                  <a:tcPr/>
                </a:tc>
                <a:tc>
                  <a:txBody>
                    <a:bodyPr/>
                    <a:lstStyle/>
                    <a:p>
                      <a:r>
                        <a:rPr lang="en-IN"/>
                        <a:t>Title</a:t>
                      </a:r>
                    </a:p>
                  </a:txBody>
                  <a:tcPr/>
                </a:tc>
                <a:tc>
                  <a:txBody>
                    <a:bodyPr/>
                    <a:lstStyle/>
                    <a:p>
                      <a:r>
                        <a:rPr lang="en-IN"/>
                        <a:t>Methodology</a:t>
                      </a:r>
                    </a:p>
                  </a:txBody>
                  <a:tcPr/>
                </a:tc>
                <a:tc>
                  <a:txBody>
                    <a:bodyPr/>
                    <a:lstStyle/>
                    <a:p>
                      <a:r>
                        <a:rPr lang="en-IN"/>
                        <a:t>Pros/Cons</a:t>
                      </a:r>
                    </a:p>
                  </a:txBody>
                  <a:tcPr/>
                </a:tc>
                <a:tc>
                  <a:txBody>
                    <a:bodyPr/>
                    <a:lstStyle/>
                    <a:p>
                      <a:r>
                        <a:rPr lang="en-IN"/>
                        <a:t>Year</a:t>
                      </a:r>
                    </a:p>
                  </a:txBody>
                  <a:tcPr/>
                </a:tc>
                <a:extLst>
                  <a:ext uri="{0D108BD9-81ED-4DB2-BD59-A6C34878D82A}">
                    <a16:rowId xmlns="" xmlns:a16="http://schemas.microsoft.com/office/drawing/2014/main" val="1950167934"/>
                  </a:ext>
                </a:extLst>
              </a:tr>
              <a:tr h="1720781">
                <a:tc>
                  <a:txBody>
                    <a:bodyPr/>
                    <a:lstStyle/>
                    <a:p>
                      <a:r>
                        <a:rPr lang="en-IN"/>
                        <a:t>7</a:t>
                      </a:r>
                    </a:p>
                  </a:txBody>
                  <a:tcPr/>
                </a:tc>
                <a:tc>
                  <a:txBody>
                    <a:bodyPr/>
                    <a:lstStyle/>
                    <a:p>
                      <a:pPr lvl="0" algn="ctr">
                        <a:buNone/>
                      </a:pPr>
                      <a:r>
                        <a:rPr lang="en-IN" sz="1600" b="1" i="0" u="none" strike="noStrike" kern="1200" noProof="0" dirty="0">
                          <a:solidFill>
                            <a:schemeClr val="dk1"/>
                          </a:solidFill>
                          <a:latin typeface="+mn-lt"/>
                          <a:ea typeface="+mn-ea"/>
                          <a:cs typeface="+mn-cs"/>
                        </a:rPr>
                        <a:t>NLP CONTRIBUTION GRAPH - Structuring Scholarly NLP Contributions for a Research Knowledge Graph</a:t>
                      </a:r>
                      <a:endParaRPr lang="en-US" sz="1600" b="1" i="0" u="none" strike="noStrike" kern="1200" dirty="0">
                        <a:solidFill>
                          <a:schemeClr val="dk1"/>
                        </a:solidFill>
                        <a:latin typeface="+mn-lt"/>
                        <a:ea typeface="+mn-ea"/>
                        <a:cs typeface="+mn-cs"/>
                      </a:endParaRPr>
                    </a:p>
                  </a:txBody>
                  <a:tcPr/>
                </a:tc>
                <a:tc>
                  <a:txBody>
                    <a:bodyPr/>
                    <a:lstStyle/>
                    <a:p>
                      <a:pPr lvl="0" algn="just">
                        <a:buNone/>
                      </a:pPr>
                      <a:r>
                        <a:rPr lang="en-IN" sz="1200" b="0" i="0" u="none" strike="noStrike" kern="1200" noProof="0" dirty="0">
                          <a:solidFill>
                            <a:schemeClr val="dk1"/>
                          </a:solidFill>
                          <a:latin typeface="+mn-lt"/>
                          <a:ea typeface="+mn-ea"/>
                          <a:cs typeface="+mn-cs"/>
                        </a:rPr>
                        <a:t>Different teams used different classifiers to approach the problem</a:t>
                      </a:r>
                      <a:r>
                        <a:rPr lang="en-IN" sz="1200" b="0" i="0" u="none" strike="noStrike" kern="1200" noProof="0" dirty="0" smtClean="0">
                          <a:solidFill>
                            <a:schemeClr val="dk1"/>
                          </a:solidFill>
                          <a:latin typeface="+mn-lt"/>
                          <a:ea typeface="+mn-ea"/>
                          <a:cs typeface="+mn-cs"/>
                        </a:rPr>
                        <a:t>. Few </a:t>
                      </a:r>
                      <a:r>
                        <a:rPr lang="en-IN" sz="1200" b="0" i="0" u="none" strike="noStrike" kern="1200" noProof="0" dirty="0">
                          <a:solidFill>
                            <a:schemeClr val="dk1"/>
                          </a:solidFill>
                          <a:latin typeface="+mn-lt"/>
                          <a:ea typeface="+mn-ea"/>
                          <a:cs typeface="+mn-cs"/>
                        </a:rPr>
                        <a:t>teams used BERT based binary classifiers and few used BERT based multi-class classifiers to identify contributing </a:t>
                      </a:r>
                      <a:r>
                        <a:rPr lang="en-IN" sz="1200" b="0" i="0" u="none" strike="noStrike" kern="1200" noProof="0" dirty="0" smtClean="0">
                          <a:solidFill>
                            <a:schemeClr val="dk1"/>
                          </a:solidFill>
                          <a:latin typeface="+mn-lt"/>
                          <a:ea typeface="+mn-ea"/>
                          <a:cs typeface="+mn-cs"/>
                        </a:rPr>
                        <a:t>sentences.</a:t>
                      </a:r>
                      <a:r>
                        <a:rPr lang="en-IN" sz="1200" b="0" i="0" u="none" strike="noStrike" kern="1200" baseline="0" noProof="0" dirty="0" smtClean="0">
                          <a:solidFill>
                            <a:schemeClr val="dk1"/>
                          </a:solidFill>
                          <a:latin typeface="+mn-lt"/>
                          <a:ea typeface="+mn-ea"/>
                          <a:cs typeface="+mn-cs"/>
                        </a:rPr>
                        <a:t> </a:t>
                      </a:r>
                      <a:r>
                        <a:rPr lang="en-IN" sz="1200" b="0" i="0" u="none" strike="noStrike" kern="1200" noProof="0" dirty="0" smtClean="0">
                          <a:solidFill>
                            <a:schemeClr val="dk1"/>
                          </a:solidFill>
                          <a:latin typeface="+mn-lt"/>
                          <a:ea typeface="+mn-ea"/>
                          <a:cs typeface="+mn-cs"/>
                        </a:rPr>
                        <a:t>To </a:t>
                      </a:r>
                      <a:r>
                        <a:rPr lang="en-IN" sz="1200" b="0" i="0" u="none" strike="noStrike" kern="1200" noProof="0" dirty="0">
                          <a:solidFill>
                            <a:schemeClr val="dk1"/>
                          </a:solidFill>
                          <a:latin typeface="+mn-lt"/>
                          <a:ea typeface="+mn-ea"/>
                          <a:cs typeface="+mn-cs"/>
                        </a:rPr>
                        <a:t>identify predicates and scientific terms sequence </a:t>
                      </a:r>
                      <a:r>
                        <a:rPr lang="en-IN" sz="1200" b="0" i="0" u="none" strike="noStrike" kern="1200" noProof="0" dirty="0" smtClean="0">
                          <a:solidFill>
                            <a:schemeClr val="dk1"/>
                          </a:solidFill>
                          <a:latin typeface="+mn-lt"/>
                          <a:ea typeface="+mn-ea"/>
                          <a:cs typeface="+mn-cs"/>
                        </a:rPr>
                        <a:t>labelling </a:t>
                      </a:r>
                      <a:r>
                        <a:rPr lang="en-IN" sz="1200" b="0" i="0" u="none" strike="noStrike" kern="1200" noProof="0" dirty="0">
                          <a:solidFill>
                            <a:schemeClr val="dk1"/>
                          </a:solidFill>
                          <a:latin typeface="+mn-lt"/>
                          <a:ea typeface="+mn-ea"/>
                          <a:cs typeface="+mn-cs"/>
                        </a:rPr>
                        <a:t>approaches are used by most of the teams.</a:t>
                      </a:r>
                      <a:endParaRPr lang="en-US" sz="1200" b="0" i="0" u="none" strike="noStrike" kern="1200" dirty="0">
                        <a:solidFill>
                          <a:schemeClr val="dk1"/>
                        </a:solidFill>
                        <a:latin typeface="+mn-lt"/>
                        <a:ea typeface="+mn-ea"/>
                        <a:cs typeface="+mn-cs"/>
                      </a:endParaRPr>
                    </a:p>
                  </a:txBody>
                  <a:tcPr/>
                </a:tc>
                <a:tc>
                  <a:txBody>
                    <a:bodyPr/>
                    <a:lstStyle/>
                    <a:p>
                      <a:pPr lvl="0" algn="just">
                        <a:buNone/>
                      </a:pPr>
                      <a:r>
                        <a:rPr lang="en-IN" sz="1200" b="0" i="0" u="none" strike="noStrike" kern="1200" noProof="0" dirty="0">
                          <a:solidFill>
                            <a:schemeClr val="dk1"/>
                          </a:solidFill>
                          <a:latin typeface="+mn-lt"/>
                          <a:ea typeface="+mn-ea"/>
                          <a:cs typeface="+mn-cs"/>
                        </a:rPr>
                        <a:t>The best system adopted a hybrid approach which seemed the most effective strategy for building the NCG</a:t>
                      </a:r>
                    </a:p>
                    <a:p>
                      <a:pPr lvl="0" algn="just">
                        <a:buNone/>
                      </a:pPr>
                      <a:endParaRPr lang="en-IN" sz="1200" b="0" i="0" u="none" strike="noStrike" kern="1200" noProof="0" dirty="0">
                        <a:solidFill>
                          <a:schemeClr val="dk1"/>
                        </a:solidFill>
                        <a:latin typeface="+mn-lt"/>
                        <a:ea typeface="+mn-ea"/>
                        <a:cs typeface="+mn-cs"/>
                      </a:endParaRPr>
                    </a:p>
                    <a:p>
                      <a:pPr lvl="0" algn="just">
                        <a:buNone/>
                      </a:pPr>
                      <a:r>
                        <a:rPr lang="en-IN" sz="1200" b="0" i="0" u="none" strike="noStrike" kern="1200" noProof="0" dirty="0">
                          <a:solidFill>
                            <a:schemeClr val="dk1"/>
                          </a:solidFill>
                          <a:latin typeface="+mn-lt"/>
                          <a:ea typeface="+mn-ea"/>
                          <a:cs typeface="+mn-cs"/>
                        </a:rPr>
                        <a:t>end-to-end task performance was low showing the task considerably challenging, each individual subtask toward obtaining an NCG, i.e. contribution sentence classification, scientific terms and relations extraction, and triples formation</a:t>
                      </a:r>
                      <a:endParaRPr lang="en-IN" sz="1200" b="0" i="0" u="none" strike="noStrike" kern="1200" dirty="0">
                        <a:solidFill>
                          <a:schemeClr val="dk1"/>
                        </a:solidFill>
                        <a:latin typeface="+mn-lt"/>
                        <a:ea typeface="+mn-ea"/>
                        <a:cs typeface="+mn-cs"/>
                      </a:endParaRPr>
                    </a:p>
                  </a:txBody>
                  <a:tcPr/>
                </a:tc>
                <a:tc>
                  <a:txBody>
                    <a:bodyPr/>
                    <a:lstStyle/>
                    <a:p>
                      <a:pPr algn="ctr"/>
                      <a:r>
                        <a:rPr lang="en-IN" dirty="0"/>
                        <a:t>2021</a:t>
                      </a:r>
                    </a:p>
                  </a:txBody>
                  <a:tcPr/>
                </a:tc>
                <a:extLst>
                  <a:ext uri="{0D108BD9-81ED-4DB2-BD59-A6C34878D82A}">
                    <a16:rowId xmlns="" xmlns:a16="http://schemas.microsoft.com/office/drawing/2014/main" val="3743978691"/>
                  </a:ext>
                </a:extLst>
              </a:tr>
              <a:tr h="1706894">
                <a:tc>
                  <a:txBody>
                    <a:bodyPr/>
                    <a:lstStyle/>
                    <a:p>
                      <a:r>
                        <a:rPr lang="en-IN"/>
                        <a:t>8</a:t>
                      </a:r>
                    </a:p>
                  </a:txBody>
                  <a:tcPr/>
                </a:tc>
                <a:tc>
                  <a:txBody>
                    <a:bodyPr/>
                    <a:lstStyle/>
                    <a:p>
                      <a:pPr lvl="0" algn="ctr">
                        <a:buNone/>
                      </a:pPr>
                      <a:r>
                        <a:rPr lang="en-IN" sz="1800" b="1" i="0" kern="1200" noProof="0" dirty="0">
                          <a:solidFill>
                            <a:schemeClr val="dk1"/>
                          </a:solidFill>
                          <a:effectLst/>
                          <a:latin typeface="+mn-lt"/>
                          <a:ea typeface="+mn-ea"/>
                          <a:cs typeface="+mn-cs"/>
                        </a:rPr>
                        <a:t>Effective Information Extraction Framework for Heterogeneous Clinical Reports Using Online Machine Learning and Controlled Vocabularies</a:t>
                      </a:r>
                      <a:endParaRPr lang="en-US" sz="1800" b="1" i="0" kern="1200" dirty="0">
                        <a:solidFill>
                          <a:schemeClr val="dk1"/>
                        </a:solidFill>
                        <a:effectLst/>
                        <a:latin typeface="+mn-lt"/>
                        <a:ea typeface="+mn-ea"/>
                        <a:cs typeface="+mn-cs"/>
                      </a:endParaRPr>
                    </a:p>
                  </a:txBody>
                  <a:tcPr/>
                </a:tc>
                <a:tc>
                  <a:txBody>
                    <a:bodyPr/>
                    <a:lstStyle/>
                    <a:p>
                      <a:pPr lvl="0" algn="just">
                        <a:buNone/>
                      </a:pPr>
                      <a:r>
                        <a:rPr lang="en-IN" sz="1200" b="0" i="0" u="none" strike="noStrike" kern="1200" noProof="0" dirty="0">
                          <a:solidFill>
                            <a:schemeClr val="dk1"/>
                          </a:solidFill>
                          <a:latin typeface="+mn-lt"/>
                          <a:ea typeface="+mn-ea"/>
                          <a:cs typeface="+mn-cs"/>
                        </a:rPr>
                        <a:t>The main idea of this paper looks at data extraction from clinical reports using machine learning</a:t>
                      </a:r>
                      <a:r>
                        <a:rPr lang="en-IN" sz="1200" b="0" i="0" u="none" strike="noStrike" kern="1200" noProof="0" dirty="0" smtClean="0">
                          <a:solidFill>
                            <a:schemeClr val="dk1"/>
                          </a:solidFill>
                          <a:latin typeface="+mn-lt"/>
                          <a:ea typeface="+mn-ea"/>
                          <a:cs typeface="+mn-cs"/>
                        </a:rPr>
                        <a:t>. Use </a:t>
                      </a:r>
                      <a:r>
                        <a:rPr lang="en-IN" sz="1200" b="0" i="0" u="none" strike="noStrike" kern="1200" noProof="0" dirty="0">
                          <a:solidFill>
                            <a:schemeClr val="dk1"/>
                          </a:solidFill>
                          <a:latin typeface="+mn-lt"/>
                          <a:ea typeface="+mn-ea"/>
                          <a:cs typeface="+mn-cs"/>
                        </a:rPr>
                        <a:t>of natural language processing also plays a key role in this problem statement. Here is used to support the parsing with its Sentence Detector, </a:t>
                      </a:r>
                      <a:r>
                        <a:rPr lang="en-IN" sz="1200" b="0" i="0" u="none" strike="noStrike" kern="1200" noProof="0" dirty="0" err="1">
                          <a:solidFill>
                            <a:schemeClr val="dk1"/>
                          </a:solidFill>
                          <a:latin typeface="+mn-lt"/>
                          <a:ea typeface="+mn-ea"/>
                          <a:cs typeface="+mn-cs"/>
                        </a:rPr>
                        <a:t>Tokenizer</a:t>
                      </a:r>
                      <a:r>
                        <a:rPr lang="en-IN" sz="1200" b="0" i="0" u="none" strike="noStrike" kern="1200" noProof="0" dirty="0">
                          <a:solidFill>
                            <a:schemeClr val="dk1"/>
                          </a:solidFill>
                          <a:latin typeface="+mn-lt"/>
                          <a:ea typeface="+mn-ea"/>
                          <a:cs typeface="+mn-cs"/>
                        </a:rPr>
                        <a:t>, and Part-of-Speech Tagger. A reverse index of tokens is created to support efficient keywords-based search.</a:t>
                      </a:r>
                      <a:endParaRPr lang="en-US" sz="1200" b="0" i="0" u="none" strike="noStrike" kern="1200" dirty="0">
                        <a:solidFill>
                          <a:schemeClr val="dk1"/>
                        </a:solidFill>
                        <a:latin typeface="+mn-lt"/>
                        <a:ea typeface="+mn-ea"/>
                        <a:cs typeface="+mn-cs"/>
                      </a:endParaRPr>
                    </a:p>
                  </a:txBody>
                  <a:tcPr/>
                </a:tc>
                <a:tc>
                  <a:txBody>
                    <a:bodyPr/>
                    <a:lstStyle/>
                    <a:p>
                      <a:pPr lvl="0" algn="just">
                        <a:buNone/>
                      </a:pPr>
                      <a:r>
                        <a:rPr lang="en-IN" sz="1200" b="0" i="0" u="none" strike="noStrike" kern="1200" noProof="0" dirty="0">
                          <a:solidFill>
                            <a:schemeClr val="dk1"/>
                          </a:solidFill>
                          <a:latin typeface="+mn-lt"/>
                          <a:ea typeface="+mn-ea"/>
                          <a:cs typeface="+mn-cs"/>
                        </a:rPr>
                        <a:t>IDEAL-X adopts a unique online machine learning–based approach combined with controlled vocabularies to support data extraction for clinical reports. The system can quickly learn and improve, thus it is highly adaptable.</a:t>
                      </a:r>
                    </a:p>
                    <a:p>
                      <a:pPr lvl="0" algn="just">
                        <a:buNone/>
                      </a:pPr>
                      <a:endParaRPr lang="en-IN" sz="1200" b="0" i="0" u="none" strike="noStrike" kern="1200" noProof="0" dirty="0">
                        <a:solidFill>
                          <a:schemeClr val="dk1"/>
                        </a:solidFill>
                        <a:latin typeface="+mn-lt"/>
                        <a:ea typeface="+mn-ea"/>
                        <a:cs typeface="+mn-cs"/>
                      </a:endParaRPr>
                    </a:p>
                    <a:p>
                      <a:pPr lvl="0" algn="just">
                        <a:buNone/>
                      </a:pPr>
                      <a:r>
                        <a:rPr lang="en-IN" sz="1200" b="0" i="0" u="none" strike="noStrike" kern="1200" noProof="0" dirty="0">
                          <a:solidFill>
                            <a:schemeClr val="dk1"/>
                          </a:solidFill>
                          <a:latin typeface="+mn-lt"/>
                          <a:ea typeface="+mn-ea"/>
                          <a:cs typeface="+mn-cs"/>
                        </a:rPr>
                        <a:t>in cases where controlled vocabularies are unavailable—extracting generic named entities for example, maintaining high accuracy is a challenge </a:t>
                      </a:r>
                      <a:endParaRPr lang="en-IN" sz="1200" b="0" i="0" u="none" strike="noStrike" kern="1200" dirty="0">
                        <a:solidFill>
                          <a:schemeClr val="dk1"/>
                        </a:solidFill>
                        <a:latin typeface="+mn-lt"/>
                        <a:ea typeface="+mn-ea"/>
                        <a:cs typeface="+mn-cs"/>
                      </a:endParaRPr>
                    </a:p>
                  </a:txBody>
                  <a:tcPr/>
                </a:tc>
                <a:tc>
                  <a:txBody>
                    <a:bodyPr/>
                    <a:lstStyle/>
                    <a:p>
                      <a:pPr algn="ctr"/>
                      <a:r>
                        <a:rPr lang="en-IN" dirty="0"/>
                        <a:t>2017</a:t>
                      </a:r>
                    </a:p>
                  </a:txBody>
                  <a:tcPr/>
                </a:tc>
                <a:extLst>
                  <a:ext uri="{0D108BD9-81ED-4DB2-BD59-A6C34878D82A}">
                    <a16:rowId xmlns="" xmlns:a16="http://schemas.microsoft.com/office/drawing/2014/main" val="3781946377"/>
                  </a:ext>
                </a:extLst>
              </a:tr>
              <a:tr h="2067711">
                <a:tc>
                  <a:txBody>
                    <a:bodyPr/>
                    <a:lstStyle/>
                    <a:p>
                      <a:pPr lvl="0">
                        <a:buNone/>
                      </a:pPr>
                      <a:r>
                        <a:rPr lang="en-IN"/>
                        <a:t>9</a:t>
                      </a:r>
                    </a:p>
                  </a:txBody>
                  <a:tcPr/>
                </a:tc>
                <a:tc>
                  <a:txBody>
                    <a:bodyPr/>
                    <a:lstStyle/>
                    <a:p>
                      <a:pPr lvl="0" algn="ctr">
                        <a:lnSpc>
                          <a:spcPct val="100000"/>
                        </a:lnSpc>
                        <a:spcBef>
                          <a:spcPts val="0"/>
                        </a:spcBef>
                        <a:spcAft>
                          <a:spcPts val="0"/>
                        </a:spcAft>
                        <a:buNone/>
                      </a:pPr>
                      <a:r>
                        <a:rPr lang="en-IN" sz="1800" b="1" i="0" kern="1200" dirty="0">
                          <a:solidFill>
                            <a:schemeClr val="dk1"/>
                          </a:solidFill>
                          <a:effectLst/>
                          <a:latin typeface="+mn-lt"/>
                          <a:ea typeface="+mn-ea"/>
                          <a:cs typeface="+mn-cs"/>
                        </a:rPr>
                        <a:t>Using Text Mining Techniques for Extracting Information from Research Articles</a:t>
                      </a:r>
                      <a:endParaRPr lang="en-US" sz="1800" b="1" i="0" kern="1200" dirty="0">
                        <a:solidFill>
                          <a:schemeClr val="dk1"/>
                        </a:solidFill>
                        <a:effectLst/>
                        <a:latin typeface="+mn-lt"/>
                        <a:ea typeface="+mn-ea"/>
                        <a:cs typeface="+mn-cs"/>
                      </a:endParaRPr>
                    </a:p>
                    <a:p>
                      <a:pPr lvl="0" algn="ctr">
                        <a:buNone/>
                      </a:pPr>
                      <a:endParaRPr lang="en-IN" sz="1800" b="1" i="0" kern="1200" noProof="0" dirty="0">
                        <a:solidFill>
                          <a:schemeClr val="dk1"/>
                        </a:solidFill>
                        <a:effectLst/>
                        <a:latin typeface="+mn-lt"/>
                        <a:ea typeface="+mn-ea"/>
                        <a:cs typeface="+mn-cs"/>
                      </a:endParaRPr>
                    </a:p>
                  </a:txBody>
                  <a:tcPr/>
                </a:tc>
                <a:tc>
                  <a:txBody>
                    <a:bodyPr/>
                    <a:lstStyle/>
                    <a:p>
                      <a:pPr lvl="0" algn="just">
                        <a:lnSpc>
                          <a:spcPct val="100000"/>
                        </a:lnSpc>
                        <a:spcBef>
                          <a:spcPts val="0"/>
                        </a:spcBef>
                        <a:spcAft>
                          <a:spcPts val="0"/>
                        </a:spcAft>
                        <a:buNone/>
                      </a:pPr>
                      <a:r>
                        <a:rPr lang="en-IN" sz="1200" b="0" i="0" u="none" strike="noStrike" kern="1200" noProof="0" dirty="0"/>
                        <a:t>The primary goals of this research are (1) Using text mining techniques for</a:t>
                      </a:r>
                      <a:endParaRPr lang="en-US" dirty="0"/>
                    </a:p>
                    <a:p>
                      <a:pPr lvl="0" algn="just">
                        <a:lnSpc>
                          <a:spcPct val="100000"/>
                        </a:lnSpc>
                        <a:spcBef>
                          <a:spcPts val="0"/>
                        </a:spcBef>
                        <a:spcAft>
                          <a:spcPts val="0"/>
                        </a:spcAft>
                        <a:buNone/>
                      </a:pPr>
                      <a:r>
                        <a:rPr lang="en-IN" sz="1200" b="0" i="0" u="none" strike="noStrike" kern="1200" noProof="0" dirty="0"/>
                        <a:t>identifying the topics of a scientiﬁc text related to ML research and developing a</a:t>
                      </a:r>
                      <a:endParaRPr lang="en-IN" dirty="0"/>
                    </a:p>
                    <a:p>
                      <a:pPr lvl="0" algn="just">
                        <a:lnSpc>
                          <a:spcPct val="100000"/>
                        </a:lnSpc>
                        <a:spcBef>
                          <a:spcPts val="0"/>
                        </a:spcBef>
                        <a:spcAft>
                          <a:spcPts val="0"/>
                        </a:spcAft>
                        <a:buNone/>
                      </a:pPr>
                      <a:r>
                        <a:rPr lang="en-IN" sz="1200" b="0" i="0" u="none" strike="noStrike" kern="1200" noProof="0" dirty="0"/>
                        <a:t>hierarchical and evolutionary connection among these topics. (2) Using </a:t>
                      </a:r>
                      <a:r>
                        <a:rPr lang="en-IN" sz="1200" b="0" i="0" u="none" strike="noStrike" kern="1200" noProof="0" dirty="0" err="1"/>
                        <a:t>visualiza</a:t>
                      </a:r>
                      <a:r>
                        <a:rPr lang="en-IN" sz="1200" b="0" i="0" u="none" strike="noStrike" kern="1200" noProof="0" dirty="0"/>
                        <a:t>-</a:t>
                      </a:r>
                      <a:endParaRPr lang="en-IN" dirty="0"/>
                    </a:p>
                    <a:p>
                      <a:pPr lvl="0" algn="just">
                        <a:lnSpc>
                          <a:spcPct val="100000"/>
                        </a:lnSpc>
                        <a:spcBef>
                          <a:spcPts val="0"/>
                        </a:spcBef>
                        <a:spcAft>
                          <a:spcPts val="0"/>
                        </a:spcAft>
                        <a:buNone/>
                      </a:pPr>
                      <a:r>
                        <a:rPr lang="en-IN" sz="1200" b="0" i="0" u="none" strike="noStrike" kern="1200" noProof="0" dirty="0" err="1"/>
                        <a:t>tion</a:t>
                      </a:r>
                      <a:r>
                        <a:rPr lang="en-IN" sz="1200" b="0" i="0" u="none" strike="noStrike" kern="1200" noProof="0" dirty="0"/>
                        <a:t> tools for presenting both the topics and the association among them as a</a:t>
                      </a:r>
                      <a:endParaRPr lang="en-IN" dirty="0"/>
                    </a:p>
                    <a:p>
                      <a:pPr lvl="0" algn="just">
                        <a:lnSpc>
                          <a:spcPct val="100000"/>
                        </a:lnSpc>
                        <a:spcBef>
                          <a:spcPts val="0"/>
                        </a:spcBef>
                        <a:spcAft>
                          <a:spcPts val="0"/>
                        </a:spcAft>
                        <a:buNone/>
                      </a:pPr>
                      <a:r>
                        <a:rPr lang="en-IN" sz="1200" b="0" i="0" u="none" strike="noStrike" kern="1200" noProof="0" dirty="0"/>
                        <a:t>convenient way to help users to determine relevant topics.</a:t>
                      </a:r>
                      <a:endParaRPr lang="en-IN" dirty="0"/>
                    </a:p>
                    <a:p>
                      <a:pPr lvl="0" algn="just">
                        <a:buNone/>
                      </a:pPr>
                      <a:endParaRPr lang="en-IN" sz="1200" b="0" i="0" u="none" strike="noStrike" kern="1200" noProof="0" dirty="0">
                        <a:solidFill>
                          <a:schemeClr val="dk1"/>
                        </a:solidFill>
                        <a:latin typeface="+mn-lt"/>
                        <a:ea typeface="+mn-ea"/>
                        <a:cs typeface="+mn-cs"/>
                      </a:endParaRPr>
                    </a:p>
                  </a:txBody>
                  <a:tcPr/>
                </a:tc>
                <a:tc>
                  <a:txBody>
                    <a:bodyPr/>
                    <a:lstStyle/>
                    <a:p>
                      <a:pPr lvl="0" algn="just">
                        <a:lnSpc>
                          <a:spcPct val="100000"/>
                        </a:lnSpc>
                        <a:spcBef>
                          <a:spcPts val="0"/>
                        </a:spcBef>
                        <a:spcAft>
                          <a:spcPts val="0"/>
                        </a:spcAft>
                        <a:buNone/>
                      </a:pPr>
                      <a:r>
                        <a:rPr lang="en-IN" sz="1200" b="0" i="0" u="none" strike="noStrike" kern="1200" noProof="0" dirty="0"/>
                        <a:t>Results revealed that the</a:t>
                      </a:r>
                      <a:endParaRPr lang="en-US" dirty="0"/>
                    </a:p>
                    <a:p>
                      <a:pPr lvl="0" algn="just">
                        <a:lnSpc>
                          <a:spcPct val="100000"/>
                        </a:lnSpc>
                        <a:spcBef>
                          <a:spcPts val="0"/>
                        </a:spcBef>
                        <a:spcAft>
                          <a:spcPts val="0"/>
                        </a:spcAft>
                        <a:buNone/>
                      </a:pPr>
                      <a:r>
                        <a:rPr lang="en-IN" sz="1200" b="0" i="0" u="none" strike="noStrike" kern="1200" noProof="0" dirty="0"/>
                        <a:t>similarity operator could not detect a clear similarity among some topics the reason</a:t>
                      </a:r>
                      <a:endParaRPr lang="en-IN" dirty="0"/>
                    </a:p>
                    <a:p>
                      <a:pPr lvl="0" algn="just">
                        <a:lnSpc>
                          <a:spcPct val="100000"/>
                        </a:lnSpc>
                        <a:spcBef>
                          <a:spcPts val="0"/>
                        </a:spcBef>
                        <a:spcAft>
                          <a:spcPts val="0"/>
                        </a:spcAft>
                        <a:buNone/>
                      </a:pPr>
                      <a:r>
                        <a:rPr lang="en-IN" sz="1200" b="0" i="0" u="none" strike="noStrike" kern="1200" noProof="0" dirty="0"/>
                        <a:t>is that these topics are interrelated and similar in meaning to each other</a:t>
                      </a:r>
                      <a:endParaRPr lang="en-IN" dirty="0"/>
                    </a:p>
                    <a:p>
                      <a:pPr lvl="0" algn="just">
                        <a:buNone/>
                      </a:pPr>
                      <a:endParaRPr lang="en-IN" sz="1200" b="0" i="0" u="none" strike="noStrike" kern="1200" noProof="0" dirty="0">
                        <a:solidFill>
                          <a:schemeClr val="dk1"/>
                        </a:solidFill>
                        <a:latin typeface="+mn-lt"/>
                        <a:ea typeface="+mn-ea"/>
                        <a:cs typeface="+mn-cs"/>
                      </a:endParaRPr>
                    </a:p>
                  </a:txBody>
                  <a:tcPr/>
                </a:tc>
                <a:tc>
                  <a:txBody>
                    <a:bodyPr/>
                    <a:lstStyle/>
                    <a:p>
                      <a:pPr lvl="0" algn="ctr">
                        <a:buNone/>
                      </a:pPr>
                      <a:r>
                        <a:rPr lang="en-IN" dirty="0"/>
                        <a:t>2018</a:t>
                      </a:r>
                    </a:p>
                  </a:txBody>
                  <a:tcPr/>
                </a:tc>
                <a:extLst>
                  <a:ext uri="{0D108BD9-81ED-4DB2-BD59-A6C34878D82A}">
                    <a16:rowId xmlns="" xmlns:a16="http://schemas.microsoft.com/office/drawing/2014/main" val="4221739001"/>
                  </a:ext>
                </a:extLst>
              </a:tr>
            </a:tbl>
          </a:graphicData>
        </a:graphic>
      </p:graphicFrame>
    </p:spTree>
    <p:extLst>
      <p:ext uri="{BB962C8B-B14F-4D97-AF65-F5344CB8AC3E}">
        <p14:creationId xmlns:p14="http://schemas.microsoft.com/office/powerpoint/2010/main" val="24173727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488899" y="223282"/>
            <a:ext cx="1584599" cy="998805"/>
          </a:xfrm>
          <a:prstGeom prst="rect">
            <a:avLst/>
          </a:prstGeom>
        </p:spPr>
      </p:pic>
      <p:pic>
        <p:nvPicPr>
          <p:cNvPr id="4" name="图片 3"/>
          <p:cNvPicPr>
            <a:picLocks noChangeAspect="1"/>
          </p:cNvPicPr>
          <p:nvPr/>
        </p:nvPicPr>
        <p:blipFill>
          <a:blip r:embed="rId3"/>
          <a:stretch>
            <a:fillRect/>
          </a:stretch>
        </p:blipFill>
        <p:spPr>
          <a:xfrm>
            <a:off x="10431044" y="269935"/>
            <a:ext cx="670545" cy="900755"/>
          </a:xfrm>
          <a:prstGeom prst="rect">
            <a:avLst/>
          </a:prstGeom>
        </p:spPr>
      </p:pic>
      <p:pic>
        <p:nvPicPr>
          <p:cNvPr id="5" name="图片 4"/>
          <p:cNvPicPr>
            <a:picLocks noChangeAspect="1"/>
          </p:cNvPicPr>
          <p:nvPr/>
        </p:nvPicPr>
        <p:blipFill>
          <a:blip r:embed="rId4"/>
          <a:stretch>
            <a:fillRect/>
          </a:stretch>
        </p:blipFill>
        <p:spPr>
          <a:xfrm>
            <a:off x="9593917" y="694514"/>
            <a:ext cx="659302" cy="476176"/>
          </a:xfrm>
          <a:prstGeom prst="rect">
            <a:avLst/>
          </a:prstGeom>
        </p:spPr>
      </p:pic>
      <p:pic>
        <p:nvPicPr>
          <p:cNvPr id="7" name="图片 6"/>
          <p:cNvPicPr>
            <a:picLocks noChangeAspect="1"/>
          </p:cNvPicPr>
          <p:nvPr/>
        </p:nvPicPr>
        <p:blipFill>
          <a:blip r:embed="rId5"/>
          <a:stretch>
            <a:fillRect/>
          </a:stretch>
        </p:blipFill>
        <p:spPr>
          <a:xfrm>
            <a:off x="-1" y="1192573"/>
            <a:ext cx="12192000" cy="92933"/>
          </a:xfrm>
          <a:prstGeom prst="rect">
            <a:avLst/>
          </a:prstGeom>
        </p:spPr>
      </p:pic>
      <p:pic>
        <p:nvPicPr>
          <p:cNvPr id="9" name="图片 8"/>
          <p:cNvPicPr>
            <a:picLocks noChangeAspect="1"/>
          </p:cNvPicPr>
          <p:nvPr/>
        </p:nvPicPr>
        <p:blipFill>
          <a:blip r:embed="rId6"/>
          <a:stretch>
            <a:fillRect/>
          </a:stretch>
        </p:blipFill>
        <p:spPr>
          <a:xfrm>
            <a:off x="2251323" y="534367"/>
            <a:ext cx="636306" cy="636323"/>
          </a:xfrm>
          <a:prstGeom prst="rect">
            <a:avLst/>
          </a:prstGeom>
        </p:spPr>
      </p:pic>
      <p:sp>
        <p:nvSpPr>
          <p:cNvPr id="39" name="文本框 18"/>
          <p:cNvSpPr>
            <a:spLocks noChangeArrowheads="1"/>
          </p:cNvSpPr>
          <p:nvPr/>
        </p:nvSpPr>
        <p:spPr bwMode="auto">
          <a:xfrm>
            <a:off x="2743201" y="222858"/>
            <a:ext cx="6873712"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spAutoFit/>
          </a:bodyPr>
          <a:lstStyle/>
          <a:p>
            <a:pPr algn="ctr"/>
            <a:r>
              <a:rPr lang="en-US" altLang="zh-CN" sz="4400" b="1">
                <a:solidFill>
                  <a:srgbClr val="FF7343"/>
                </a:solidFill>
                <a:latin typeface="Calibri"/>
                <a:ea typeface="Microsoft YaHei"/>
                <a:cs typeface="Calibri"/>
              </a:rPr>
              <a:t>Literature Review</a:t>
            </a:r>
            <a:endParaRPr lang="en-US" altLang="zh-CN" sz="4400" b="1">
              <a:solidFill>
                <a:srgbClr val="FF7343"/>
              </a:solidFill>
              <a:latin typeface="Calibri" panose="020F0502020204030204" pitchFamily="34" charset="0"/>
              <a:ea typeface="Microsoft YaHei" panose="020B0503020204020204" pitchFamily="34" charset="-122"/>
              <a:cs typeface="Calibri"/>
            </a:endParaRPr>
          </a:p>
        </p:txBody>
      </p:sp>
      <p:graphicFrame>
        <p:nvGraphicFramePr>
          <p:cNvPr id="3" name="Table 7">
            <a:extLst>
              <a:ext uri="{FF2B5EF4-FFF2-40B4-BE49-F238E27FC236}">
                <a16:creationId xmlns="" xmlns:a16="http://schemas.microsoft.com/office/drawing/2014/main" id="{C8206FA7-03F1-DCAD-FC9B-5206C5FED1B4}"/>
              </a:ext>
            </a:extLst>
          </p:cNvPr>
          <p:cNvGraphicFramePr>
            <a:graphicFrameLocks noGrp="1"/>
          </p:cNvGraphicFramePr>
          <p:nvPr>
            <p:extLst>
              <p:ext uri="{D42A27DB-BD31-4B8C-83A1-F6EECF244321}">
                <p14:modId xmlns:p14="http://schemas.microsoft.com/office/powerpoint/2010/main" val="24045852"/>
              </p:ext>
            </p:extLst>
          </p:nvPr>
        </p:nvGraphicFramePr>
        <p:xfrm>
          <a:off x="121478" y="1281043"/>
          <a:ext cx="12018672" cy="5554109"/>
        </p:xfrm>
        <a:graphic>
          <a:graphicData uri="http://schemas.openxmlformats.org/drawingml/2006/table">
            <a:tbl>
              <a:tblPr firstRow="1" bandRow="1">
                <a:tableStyleId>{21E4AEA4-8DFA-4A89-87EB-49C32662AFE0}</a:tableStyleId>
              </a:tblPr>
              <a:tblGrid>
                <a:gridCol w="731630">
                  <a:extLst>
                    <a:ext uri="{9D8B030D-6E8A-4147-A177-3AD203B41FA5}">
                      <a16:colId xmlns="" xmlns:a16="http://schemas.microsoft.com/office/drawing/2014/main" val="3768418243"/>
                    </a:ext>
                  </a:extLst>
                </a:gridCol>
                <a:gridCol w="3098799">
                  <a:extLst>
                    <a:ext uri="{9D8B030D-6E8A-4147-A177-3AD203B41FA5}">
                      <a16:colId xmlns="" xmlns:a16="http://schemas.microsoft.com/office/drawing/2014/main" val="1873892615"/>
                    </a:ext>
                  </a:extLst>
                </a:gridCol>
                <a:gridCol w="3601037">
                  <a:extLst>
                    <a:ext uri="{9D8B030D-6E8A-4147-A177-3AD203B41FA5}">
                      <a16:colId xmlns="" xmlns:a16="http://schemas.microsoft.com/office/drawing/2014/main" val="1272936329"/>
                    </a:ext>
                  </a:extLst>
                </a:gridCol>
                <a:gridCol w="3433165">
                  <a:extLst>
                    <a:ext uri="{9D8B030D-6E8A-4147-A177-3AD203B41FA5}">
                      <a16:colId xmlns="" xmlns:a16="http://schemas.microsoft.com/office/drawing/2014/main" val="169039603"/>
                    </a:ext>
                  </a:extLst>
                </a:gridCol>
                <a:gridCol w="1154041">
                  <a:extLst>
                    <a:ext uri="{9D8B030D-6E8A-4147-A177-3AD203B41FA5}">
                      <a16:colId xmlns="" xmlns:a16="http://schemas.microsoft.com/office/drawing/2014/main" val="2994933877"/>
                    </a:ext>
                  </a:extLst>
                </a:gridCol>
              </a:tblGrid>
              <a:tr h="1786517">
                <a:tc>
                  <a:txBody>
                    <a:bodyPr/>
                    <a:lstStyle/>
                    <a:p>
                      <a:pPr lvl="0">
                        <a:buNone/>
                      </a:pPr>
                      <a:r>
                        <a:rPr lang="en-IN" dirty="0"/>
                        <a:t>Paper</a:t>
                      </a:r>
                      <a:endParaRPr lang="en-US" dirty="0"/>
                    </a:p>
                    <a:p>
                      <a:pPr lvl="0">
                        <a:buNone/>
                      </a:pPr>
                      <a:r>
                        <a:rPr lang="en-IN" dirty="0"/>
                        <a:t>No.</a:t>
                      </a:r>
                      <a:endParaRPr lang="en-US" dirty="0"/>
                    </a:p>
                  </a:txBody>
                  <a:tcPr/>
                </a:tc>
                <a:tc>
                  <a:txBody>
                    <a:bodyPr/>
                    <a:lstStyle/>
                    <a:p>
                      <a:r>
                        <a:rPr lang="en-IN"/>
                        <a:t>Title</a:t>
                      </a:r>
                      <a:endParaRPr lang="en-US"/>
                    </a:p>
                  </a:txBody>
                  <a:tcPr/>
                </a:tc>
                <a:tc>
                  <a:txBody>
                    <a:bodyPr/>
                    <a:lstStyle/>
                    <a:p>
                      <a:r>
                        <a:rPr lang="en-IN"/>
                        <a:t>Methodology</a:t>
                      </a:r>
                      <a:endParaRPr lang="en-US"/>
                    </a:p>
                  </a:txBody>
                  <a:tcPr/>
                </a:tc>
                <a:tc>
                  <a:txBody>
                    <a:bodyPr/>
                    <a:lstStyle/>
                    <a:p>
                      <a:r>
                        <a:rPr lang="en-IN"/>
                        <a:t>Pros/Cons</a:t>
                      </a:r>
                      <a:endParaRPr lang="en-US"/>
                    </a:p>
                  </a:txBody>
                  <a:tcPr/>
                </a:tc>
                <a:tc>
                  <a:txBody>
                    <a:bodyPr/>
                    <a:lstStyle/>
                    <a:p>
                      <a:r>
                        <a:rPr lang="en-IN"/>
                        <a:t>Year</a:t>
                      </a:r>
                      <a:endParaRPr lang="en-US"/>
                    </a:p>
                  </a:txBody>
                  <a:tcPr/>
                </a:tc>
                <a:extLst>
                  <a:ext uri="{0D108BD9-81ED-4DB2-BD59-A6C34878D82A}">
                    <a16:rowId xmlns="" xmlns:a16="http://schemas.microsoft.com/office/drawing/2014/main" val="1950167934"/>
                  </a:ext>
                </a:extLst>
              </a:tr>
              <a:tr h="1804200">
                <a:tc>
                  <a:txBody>
                    <a:bodyPr/>
                    <a:lstStyle/>
                    <a:p>
                      <a:r>
                        <a:rPr lang="en-IN" sz="1700"/>
                        <a:t>10</a:t>
                      </a:r>
                      <a:endParaRPr lang="en-US" sz="1700"/>
                    </a:p>
                  </a:txBody>
                  <a:tcPr/>
                </a:tc>
                <a:tc>
                  <a:txBody>
                    <a:bodyPr/>
                    <a:lstStyle/>
                    <a:p>
                      <a:pPr lvl="0" algn="ctr">
                        <a:buNone/>
                      </a:pPr>
                      <a:r>
                        <a:rPr lang="en-IN" sz="1700" b="1" i="0" u="none" strike="noStrike" noProof="0" dirty="0">
                          <a:latin typeface="等线"/>
                        </a:rPr>
                        <a:t>Single Document Automatic Text Summarization Using Term Frequency-inverse Document Frequency (</a:t>
                      </a:r>
                      <a:r>
                        <a:rPr lang="en-IN" sz="1700" b="1" i="0" u="none" strike="noStrike" noProof="0" dirty="0" err="1">
                          <a:latin typeface="等线"/>
                        </a:rPr>
                        <a:t>Tf-idf</a:t>
                      </a:r>
                      <a:r>
                        <a:rPr lang="en-IN" sz="1700" b="1" i="0" u="none" strike="noStrike" noProof="0" dirty="0">
                          <a:latin typeface="等线"/>
                        </a:rPr>
                        <a:t>)</a:t>
                      </a:r>
                      <a:endParaRPr lang="en-US" sz="1700" b="1" dirty="0"/>
                    </a:p>
                  </a:txBody>
                  <a:tcPr/>
                </a:tc>
                <a:tc>
                  <a:txBody>
                    <a:bodyPr/>
                    <a:lstStyle/>
                    <a:p>
                      <a:pPr lvl="0" algn="just">
                        <a:lnSpc>
                          <a:spcPct val="100000"/>
                        </a:lnSpc>
                        <a:spcBef>
                          <a:spcPts val="0"/>
                        </a:spcBef>
                        <a:spcAft>
                          <a:spcPts val="0"/>
                        </a:spcAft>
                        <a:buNone/>
                      </a:pPr>
                      <a:r>
                        <a:rPr lang="en-IN" sz="1200" b="0" i="0" u="none" strike="noStrike" noProof="0" dirty="0">
                          <a:latin typeface="等线"/>
                        </a:rPr>
                        <a:t>4 main steps - </a:t>
                      </a:r>
                      <a:r>
                        <a:rPr lang="en-IN" sz="1200" b="0" i="0" u="none" strike="noStrike" noProof="0" dirty="0" err="1">
                          <a:latin typeface="等线"/>
                        </a:rPr>
                        <a:t>preprocessing</a:t>
                      </a:r>
                      <a:r>
                        <a:rPr lang="en-IN" sz="1200" b="0" i="0" u="none" strike="noStrike" noProof="0" dirty="0">
                          <a:latin typeface="等线"/>
                        </a:rPr>
                        <a:t> of text, features extraction of both words and sentences, sentence selection and assembly, and summary generation.</a:t>
                      </a:r>
                      <a:r>
                        <a:rPr lang="en-IN" sz="1200" dirty="0"/>
                        <a:t> The F-Measure as the standard comparison value had been used.</a:t>
                      </a:r>
                      <a:endParaRPr lang="en-US" sz="1200" dirty="0"/>
                    </a:p>
                    <a:p>
                      <a:pPr lvl="0" algn="just">
                        <a:buNone/>
                      </a:pPr>
                      <a:endParaRPr lang="en-IN" sz="1600" dirty="0"/>
                    </a:p>
                  </a:txBody>
                  <a:tcPr/>
                </a:tc>
                <a:tc>
                  <a:txBody>
                    <a:bodyPr/>
                    <a:lstStyle/>
                    <a:p>
                      <a:pPr lvl="0" algn="just">
                        <a:buNone/>
                      </a:pPr>
                      <a:r>
                        <a:rPr lang="en-IN" sz="1200" b="0" i="0" u="none" strike="noStrike" noProof="0" dirty="0">
                          <a:latin typeface="等线"/>
                        </a:rPr>
                        <a:t>An accuracy of 67%, </a:t>
                      </a:r>
                      <a:r>
                        <a:rPr lang="en-IN" sz="1200" b="0" i="0" u="none" strike="noStrike" noProof="0" dirty="0"/>
                        <a:t>which is higher compared to the other online summarizers.</a:t>
                      </a:r>
                      <a:endParaRPr lang="en-US" dirty="0"/>
                    </a:p>
                    <a:p>
                      <a:pPr lvl="0" algn="just">
                        <a:buNone/>
                      </a:pPr>
                      <a:r>
                        <a:rPr lang="en-IN" sz="1200" b="0" i="0" u="none" strike="noStrike" noProof="0" dirty="0"/>
                        <a:t>While accuracy is higher compared to others, it is still low</a:t>
                      </a:r>
                      <a:endParaRPr lang="en-IN" dirty="0"/>
                    </a:p>
                  </a:txBody>
                  <a:tcPr/>
                </a:tc>
                <a:tc>
                  <a:txBody>
                    <a:bodyPr/>
                    <a:lstStyle/>
                    <a:p>
                      <a:pPr algn="ctr"/>
                      <a:r>
                        <a:rPr lang="en-IN" sz="1200" dirty="0"/>
                        <a:t>2016</a:t>
                      </a:r>
                      <a:endParaRPr lang="en-US" dirty="0"/>
                    </a:p>
                  </a:txBody>
                  <a:tcPr/>
                </a:tc>
                <a:extLst>
                  <a:ext uri="{0D108BD9-81ED-4DB2-BD59-A6C34878D82A}">
                    <a16:rowId xmlns="" xmlns:a16="http://schemas.microsoft.com/office/drawing/2014/main" val="3152855989"/>
                  </a:ext>
                </a:extLst>
              </a:tr>
              <a:tr h="1963392">
                <a:tc>
                  <a:txBody>
                    <a:bodyPr/>
                    <a:lstStyle/>
                    <a:p>
                      <a:r>
                        <a:rPr lang="en-IN" sz="1700"/>
                        <a:t>11</a:t>
                      </a:r>
                      <a:endParaRPr lang="en-US" sz="1700"/>
                    </a:p>
                  </a:txBody>
                  <a:tcPr/>
                </a:tc>
                <a:tc>
                  <a:txBody>
                    <a:bodyPr/>
                    <a:lstStyle/>
                    <a:p>
                      <a:pPr lvl="0" algn="ctr">
                        <a:buNone/>
                      </a:pPr>
                      <a:r>
                        <a:rPr lang="en-IN" sz="1700" b="1" i="0" u="none" strike="noStrike" noProof="0" dirty="0">
                          <a:latin typeface="等线"/>
                        </a:rPr>
                        <a:t>Improving Performance of Text Summarization</a:t>
                      </a:r>
                      <a:endParaRPr lang="en-US" sz="1700" b="1" dirty="0"/>
                    </a:p>
                  </a:txBody>
                  <a:tcPr/>
                </a:tc>
                <a:tc>
                  <a:txBody>
                    <a:bodyPr/>
                    <a:lstStyle/>
                    <a:p>
                      <a:pPr lvl="0" algn="just">
                        <a:lnSpc>
                          <a:spcPct val="100000"/>
                        </a:lnSpc>
                        <a:spcBef>
                          <a:spcPts val="0"/>
                        </a:spcBef>
                        <a:spcAft>
                          <a:spcPts val="0"/>
                        </a:spcAft>
                        <a:buNone/>
                      </a:pPr>
                      <a:r>
                        <a:rPr lang="en-IN" sz="1200" b="0" i="0" u="none" strike="noStrike" noProof="0">
                          <a:latin typeface="等线"/>
                        </a:rPr>
                        <a:t>Each sentence is associated with 8 feature vector. the score for each sentence are derived using fuzzy logic method. The fuzzy rules are in the form of IF-THEN .The triangular membership function fuzzifies each score into one of 3 values that is LOW, MEDIUM &amp; HIGH. Then we apply fuzzy rules to determine whether sentence is unimportant, average or important.</a:t>
                      </a:r>
                      <a:endParaRPr lang="en-IN" sz="1200"/>
                    </a:p>
                  </a:txBody>
                  <a:tcPr/>
                </a:tc>
                <a:tc>
                  <a:txBody>
                    <a:bodyPr/>
                    <a:lstStyle/>
                    <a:p>
                      <a:pPr lvl="0" algn="just">
                        <a:lnSpc>
                          <a:spcPct val="100000"/>
                        </a:lnSpc>
                        <a:spcBef>
                          <a:spcPts val="0"/>
                        </a:spcBef>
                        <a:spcAft>
                          <a:spcPts val="0"/>
                        </a:spcAft>
                        <a:buNone/>
                      </a:pPr>
                      <a:r>
                        <a:rPr lang="en-IN" sz="1200" b="0" i="0" u="none" strike="noStrike" noProof="0" dirty="0"/>
                        <a:t>Latent Semantic Analysis (LSA)</a:t>
                      </a:r>
                      <a:r>
                        <a:rPr lang="en-IN" sz="1200" b="0" i="0" u="none" strike="noStrike" noProof="0" dirty="0">
                          <a:latin typeface="等线"/>
                        </a:rPr>
                        <a:t> is designed to improve the effectiveness of information retrieval methods by using "semantic" content of words in a query as opposed to performing direct word matching. Precision-90%.</a:t>
                      </a:r>
                      <a:endParaRPr lang="en-US" dirty="0"/>
                    </a:p>
                    <a:p>
                      <a:pPr lvl="0" algn="just">
                        <a:lnSpc>
                          <a:spcPct val="100000"/>
                        </a:lnSpc>
                        <a:spcBef>
                          <a:spcPts val="0"/>
                        </a:spcBef>
                        <a:spcAft>
                          <a:spcPts val="0"/>
                        </a:spcAft>
                        <a:buNone/>
                      </a:pPr>
                      <a:r>
                        <a:rPr lang="en-IN" sz="1200" b="0" i="0" u="none" strike="noStrike" noProof="0" dirty="0"/>
                        <a:t>We need to extend the proposed method for multi document summarization with a large data sets and domain specific data.</a:t>
                      </a:r>
                      <a:endParaRPr lang="en-IN" dirty="0"/>
                    </a:p>
                  </a:txBody>
                  <a:tcPr/>
                </a:tc>
                <a:tc>
                  <a:txBody>
                    <a:bodyPr/>
                    <a:lstStyle/>
                    <a:p>
                      <a:pPr algn="ctr"/>
                      <a:r>
                        <a:rPr lang="en-IN" sz="1200"/>
                        <a:t>2014</a:t>
                      </a:r>
                      <a:endParaRPr lang="en-US"/>
                    </a:p>
                  </a:txBody>
                  <a:tcPr/>
                </a:tc>
                <a:extLst>
                  <a:ext uri="{0D108BD9-81ED-4DB2-BD59-A6C34878D82A}">
                    <a16:rowId xmlns="" xmlns:a16="http://schemas.microsoft.com/office/drawing/2014/main" val="3743978691"/>
                  </a:ext>
                </a:extLst>
              </a:tr>
            </a:tbl>
          </a:graphicData>
        </a:graphic>
      </p:graphicFrame>
    </p:spTree>
    <p:extLst>
      <p:ext uri="{BB962C8B-B14F-4D97-AF65-F5344CB8AC3E}">
        <p14:creationId xmlns:p14="http://schemas.microsoft.com/office/powerpoint/2010/main" val="157159957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6AA51F2482273D49AA688ECBD4ED120D" ma:contentTypeVersion="4" ma:contentTypeDescription="Create a new document." ma:contentTypeScope="" ma:versionID="b845319b2f0bc5c0b56eb38f0ca61b83">
  <xsd:schema xmlns:xsd="http://www.w3.org/2001/XMLSchema" xmlns:xs="http://www.w3.org/2001/XMLSchema" xmlns:p="http://schemas.microsoft.com/office/2006/metadata/properties" xmlns:ns3="74867a37-27e7-453f-86ba-427d404ea058" targetNamespace="http://schemas.microsoft.com/office/2006/metadata/properties" ma:root="true" ma:fieldsID="88d44cb35fa29fb3eda5a932c6980e88" ns3:_="">
    <xsd:import namespace="74867a37-27e7-453f-86ba-427d404ea058"/>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4867a37-27e7-453f-86ba-427d404ea05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56A2898A-D829-4BE1-9F44-3DFC371AD501}">
  <ds:schemaRefs>
    <ds:schemaRef ds:uri="http://schemas.microsoft.com/sharepoint/v3/contenttype/forms"/>
  </ds:schemaRefs>
</ds:datastoreItem>
</file>

<file path=customXml/itemProps2.xml><?xml version="1.0" encoding="utf-8"?>
<ds:datastoreItem xmlns:ds="http://schemas.openxmlformats.org/officeDocument/2006/customXml" ds:itemID="{16D432C9-6F08-44EA-89B0-890E3E6A71F9}">
  <ds:schemaRefs>
    <ds:schemaRef ds:uri="74867a37-27e7-453f-86ba-427d404ea05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0D9D020-1E48-4E83-9176-B6B8A17C4933}">
  <ds:schemaRefs>
    <ds:schemaRef ds:uri="http://purl.org/dc/terms/"/>
    <ds:schemaRef ds:uri="http://schemas.openxmlformats.org/package/2006/metadata/core-properties"/>
    <ds:schemaRef ds:uri="http://schemas.microsoft.com/office/infopath/2007/PartnerControls"/>
    <ds:schemaRef ds:uri="http://schemas.microsoft.com/office/2006/documentManagement/types"/>
    <ds:schemaRef ds:uri="http://purl.org/dc/dcmitype/"/>
    <ds:schemaRef ds:uri="http://www.w3.org/XML/1998/namespace"/>
    <ds:schemaRef ds:uri="http://purl.org/dc/elements/1.1/"/>
    <ds:schemaRef ds:uri="74867a37-27e7-453f-86ba-427d404ea058"/>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otalTime>108</TotalTime>
  <Words>1701</Words>
  <Application>Microsoft Office PowerPoint</Application>
  <PresentationFormat>Widescreen</PresentationFormat>
  <Paragraphs>308</Paragraphs>
  <Slides>29</Slides>
  <Notes>0</Notes>
  <HiddenSlides>0</HiddenSlides>
  <MMClips>0</MMClips>
  <ScaleCrop>false</ScaleCrop>
  <HeadingPairs>
    <vt:vector size="6" baseType="variant">
      <vt:variant>
        <vt:lpstr>Fonts Used</vt:lpstr>
      </vt:variant>
      <vt:variant>
        <vt:i4>15</vt:i4>
      </vt:variant>
      <vt:variant>
        <vt:lpstr>Theme</vt:lpstr>
      </vt:variant>
      <vt:variant>
        <vt:i4>2</vt:i4>
      </vt:variant>
      <vt:variant>
        <vt:lpstr>Slide Titles</vt:lpstr>
      </vt:variant>
      <vt:variant>
        <vt:i4>29</vt:i4>
      </vt:variant>
    </vt:vector>
  </HeadingPairs>
  <TitlesOfParts>
    <vt:vector size="46" baseType="lpstr">
      <vt:lpstr>Microsoft YaHei</vt:lpstr>
      <vt:lpstr>Aharoni</vt:lpstr>
      <vt:lpstr>Arial</vt:lpstr>
      <vt:lpstr>Arial</vt:lpstr>
      <vt:lpstr>Arial MT</vt:lpstr>
      <vt:lpstr>Calibri</vt:lpstr>
      <vt:lpstr>Cambria</vt:lpstr>
      <vt:lpstr>charter</vt:lpstr>
      <vt:lpstr>Courier New</vt:lpstr>
      <vt:lpstr>Roboto</vt:lpstr>
      <vt:lpstr>Times New Roman</vt:lpstr>
      <vt:lpstr>幼圆</vt:lpstr>
      <vt:lpstr>方正兰亭超细黑简体</vt:lpstr>
      <vt:lpstr>等线</vt:lpstr>
      <vt:lpstr>等线 Light</vt:lpstr>
      <vt:lpstr>Office Theme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Microsoft</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PC</dc:creator>
  <cp:lastModifiedBy>RAMU CH</cp:lastModifiedBy>
  <cp:revision>8</cp:revision>
  <dcterms:created xsi:type="dcterms:W3CDTF">2017-07-17T10:24:00Z</dcterms:created>
  <dcterms:modified xsi:type="dcterms:W3CDTF">2022-10-22T05:42:31Z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701C3CF7473D4821810303CD9DCA5900</vt:lpwstr>
  </property>
  <property fmtid="{D5CDD505-2E9C-101B-9397-08002B2CF9AE}" pid="3" name="KSOProductBuildVer">
    <vt:lpwstr>1033-11.2.0.11156</vt:lpwstr>
  </property>
  <property fmtid="{D5CDD505-2E9C-101B-9397-08002B2CF9AE}" pid="4" name="ContentTypeId">
    <vt:lpwstr>0x0101006AA51F2482273D49AA688ECBD4ED120D</vt:lpwstr>
  </property>
</Properties>
</file>